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086" r:id="rId2"/>
    <p:sldId id="3113" r:id="rId3"/>
    <p:sldId id="3114" r:id="rId4"/>
    <p:sldId id="3148" r:id="rId5"/>
    <p:sldId id="3121" r:id="rId6"/>
    <p:sldId id="3116" r:id="rId7"/>
    <p:sldId id="3123" r:id="rId8"/>
    <p:sldId id="3117" r:id="rId9"/>
    <p:sldId id="3118" r:id="rId10"/>
    <p:sldId id="3130" r:id="rId11"/>
    <p:sldId id="3160" r:id="rId12"/>
    <p:sldId id="3161" r:id="rId13"/>
    <p:sldId id="3162" r:id="rId14"/>
    <p:sldId id="3163" r:id="rId15"/>
    <p:sldId id="3119" r:id="rId16"/>
    <p:sldId id="3140" r:id="rId17"/>
    <p:sldId id="3142" r:id="rId18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A380"/>
    <a:srgbClr val="B8CA8A"/>
    <a:srgbClr val="939B87"/>
    <a:srgbClr val="BECD91"/>
    <a:srgbClr val="74BD15"/>
    <a:srgbClr val="00B369"/>
    <a:srgbClr val="1A8CE1"/>
    <a:srgbClr val="FFFFFF"/>
    <a:srgbClr val="A78357"/>
    <a:srgbClr val="28C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 varScale="1">
        <p:scale>
          <a:sx n="96" d="100"/>
          <a:sy n="96" d="100"/>
        </p:scale>
        <p:origin x="-96" y="-173"/>
      </p:cViewPr>
      <p:guideLst>
        <p:guide orient="horz" pos="328"/>
        <p:guide orient="horz" pos="4211"/>
        <p:guide pos="4108"/>
        <p:guide pos="564"/>
        <p:guide pos="7582"/>
        <p:guide pos="376"/>
        <p:guide pos="136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859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t>2018/1/31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3137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  <a:t>14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317F8-779F-4874-A492-328BBCF23B1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  <a:t>11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  <a:t>12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EBB3A-D6CC-4186-90DB-758CD0665105}" type="slidenum">
              <a:rPr lang="id-ID" smtClean="0"/>
              <a:t>13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12751" y="369621"/>
            <a:ext cx="11090672" cy="510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200" b="1" i="1">
                <a:solidFill>
                  <a:srgbClr val="94A380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ppt/slides/ppt/slides/ppt/media/media1.mp3" TargetMode="External"/><Relationship Id="rId1" Type="http://schemas.microsoft.com/office/2007/relationships/media" Target="ppt/slides/ppt/slides/ppt/media/media1.mp3" TargetMode="Externa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tamin String Quartet - Get Lucky (String Quartet Tribute to Daft Punk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9044" y="-2562176"/>
            <a:ext cx="609600" cy="6096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902450" y="2738120"/>
            <a:ext cx="335915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粗体" pitchFamily="50" charset="-122"/>
                <a:ea typeface="造字工房尚黑（非商用）粗体" pitchFamily="50" charset="-122"/>
              </a:rPr>
              <a:t>野 兽 派</a:t>
            </a:r>
          </a:p>
        </p:txBody>
      </p:sp>
      <p:sp>
        <p:nvSpPr>
          <p:cNvPr id="15" name="TextBox 60"/>
          <p:cNvSpPr txBox="1"/>
          <p:nvPr/>
        </p:nvSpPr>
        <p:spPr>
          <a:xfrm>
            <a:off x="7263765" y="1953260"/>
            <a:ext cx="22440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/>
            <a:r>
              <a:rPr lang="en-US" sz="2000" spc="158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THE BEAST</a:t>
            </a:r>
          </a:p>
          <a:p>
            <a:pPr defTabSz="963930"/>
            <a:endParaRPr lang="en-US" altLang="en-US" sz="2000" spc="158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6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  <a:lum contrast="-36000"/>
          </a:blip>
          <a:srcRect l="9344" t="1475" r="18883" b="3656"/>
          <a:stretch>
            <a:fillRect/>
          </a:stretch>
        </p:blipFill>
        <p:spPr>
          <a:xfrm>
            <a:off x="2364740" y="1795780"/>
            <a:ext cx="2771140" cy="2629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507855" y="5455285"/>
            <a:ext cx="2318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58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 ——</a:t>
            </a:r>
            <a:r>
              <a:rPr lang="zh-CN" altLang="en-US" sz="2400" b="1" spc="158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项目四组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069195" y="6331585"/>
            <a:ext cx="2579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/>
            <a:r>
              <a:rPr lang="en-US" altLang="en-US" sz="2400" spc="158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2018.1.31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QQ图片20180130191152"/>
          <p:cNvPicPr>
            <a:picLocks noChangeAspect="1"/>
          </p:cNvPicPr>
          <p:nvPr/>
        </p:nvPicPr>
        <p:blipFill>
          <a:blip r:embed="rId3"/>
          <a:srcRect b="12856"/>
          <a:stretch>
            <a:fillRect/>
          </a:stretch>
        </p:blipFill>
        <p:spPr>
          <a:xfrm>
            <a:off x="168275" y="343535"/>
            <a:ext cx="1597660" cy="1856740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l="2606" r="3563"/>
          <a:stretch>
            <a:fillRect/>
          </a:stretch>
        </p:blipFill>
        <p:spPr>
          <a:xfrm>
            <a:off x="1765935" y="118745"/>
            <a:ext cx="8778875" cy="4122420"/>
          </a:xfrm>
          <a:prstGeom prst="rect">
            <a:avLst/>
          </a:prstGeom>
        </p:spPr>
      </p:pic>
      <p:pic>
        <p:nvPicPr>
          <p:cNvPr id="3" name="图片 2" descr="花艺"/>
          <p:cNvPicPr>
            <a:picLocks noChangeAspect="1"/>
          </p:cNvPicPr>
          <p:nvPr/>
        </p:nvPicPr>
        <p:blipFill>
          <a:blip r:embed="rId5"/>
          <a:srcRect l="15090" r="15128"/>
          <a:stretch>
            <a:fillRect/>
          </a:stretch>
        </p:blipFill>
        <p:spPr>
          <a:xfrm>
            <a:off x="10417175" y="536575"/>
            <a:ext cx="2352040" cy="5527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625" y="3980815"/>
            <a:ext cx="8150860" cy="2997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3695" y="2602865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牟鑫梅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80130191132"/>
          <p:cNvPicPr>
            <a:picLocks noChangeAspect="1"/>
          </p:cNvPicPr>
          <p:nvPr/>
        </p:nvPicPr>
        <p:blipFill>
          <a:blip r:embed="rId3"/>
          <a:srcRect t="5522" b="22821"/>
          <a:stretch>
            <a:fillRect/>
          </a:stretch>
        </p:blipFill>
        <p:spPr>
          <a:xfrm>
            <a:off x="265430" y="245745"/>
            <a:ext cx="1560195" cy="1986280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385" y="132715"/>
            <a:ext cx="6817360" cy="3874770"/>
          </a:xfrm>
          <a:prstGeom prst="rect">
            <a:avLst/>
          </a:prstGeom>
        </p:spPr>
      </p:pic>
      <p:pic>
        <p:nvPicPr>
          <p:cNvPr id="3" name="图片 2" descr="情人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5535" y="132715"/>
            <a:ext cx="1405255" cy="6967220"/>
          </a:xfrm>
          <a:prstGeom prst="rect">
            <a:avLst/>
          </a:prstGeom>
        </p:spPr>
      </p:pic>
      <p:pic>
        <p:nvPicPr>
          <p:cNvPr id="4" name="图片 3" descr="餐厨"/>
          <p:cNvPicPr>
            <a:picLocks noChangeAspect="1"/>
          </p:cNvPicPr>
          <p:nvPr/>
        </p:nvPicPr>
        <p:blipFill>
          <a:blip r:embed="rId6"/>
          <a:srcRect l="9209" r="9922"/>
          <a:stretch>
            <a:fillRect/>
          </a:stretch>
        </p:blipFill>
        <p:spPr>
          <a:xfrm>
            <a:off x="1666875" y="2232025"/>
            <a:ext cx="3064510" cy="4867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050" y="2522855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黄华君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QQ图片20180130191143"/>
          <p:cNvPicPr>
            <a:picLocks noChangeAspect="1"/>
          </p:cNvPicPr>
          <p:nvPr/>
        </p:nvPicPr>
        <p:blipFill>
          <a:blip r:embed="rId3"/>
          <a:srcRect l="9501" r="22637" b="11839"/>
          <a:stretch>
            <a:fillRect/>
          </a:stretch>
        </p:blipFill>
        <p:spPr>
          <a:xfrm>
            <a:off x="193675" y="126365"/>
            <a:ext cx="1814195" cy="1768475"/>
          </a:xfrm>
          <a:prstGeom prst="ellipse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025" y="10160"/>
            <a:ext cx="7987030" cy="4551045"/>
          </a:xfrm>
          <a:prstGeom prst="rect">
            <a:avLst/>
          </a:prstGeom>
        </p:spPr>
      </p:pic>
      <p:pic>
        <p:nvPicPr>
          <p:cNvPr id="3" name="图片 2" descr="新品上架"/>
          <p:cNvPicPr>
            <a:picLocks noChangeAspect="1"/>
          </p:cNvPicPr>
          <p:nvPr/>
        </p:nvPicPr>
        <p:blipFill>
          <a:blip r:embed="rId5"/>
          <a:srcRect l="10241" r="11156"/>
          <a:stretch>
            <a:fillRect/>
          </a:stretch>
        </p:blipFill>
        <p:spPr>
          <a:xfrm>
            <a:off x="10440035" y="126365"/>
            <a:ext cx="2344420" cy="6908165"/>
          </a:xfrm>
          <a:prstGeom prst="rect">
            <a:avLst/>
          </a:prstGeom>
        </p:spPr>
      </p:pic>
      <p:pic>
        <p:nvPicPr>
          <p:cNvPr id="4" name="图片 3" descr="家纺"/>
          <p:cNvPicPr>
            <a:picLocks noChangeAspect="1"/>
          </p:cNvPicPr>
          <p:nvPr/>
        </p:nvPicPr>
        <p:blipFill>
          <a:blip r:embed="rId6"/>
          <a:srcRect l="11801" r="12622"/>
          <a:stretch>
            <a:fillRect/>
          </a:stretch>
        </p:blipFill>
        <p:spPr>
          <a:xfrm>
            <a:off x="193675" y="2251075"/>
            <a:ext cx="2030095" cy="4655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QQ图片20180130191200"/>
          <p:cNvPicPr>
            <a:picLocks noChangeAspect="1"/>
          </p:cNvPicPr>
          <p:nvPr/>
        </p:nvPicPr>
        <p:blipFill>
          <a:blip r:embed="rId3"/>
          <a:srcRect l="-254" t="486" r="237" b="29800"/>
          <a:stretch>
            <a:fillRect/>
          </a:stretch>
        </p:blipFill>
        <p:spPr>
          <a:xfrm>
            <a:off x="31115" y="377825"/>
            <a:ext cx="1510030" cy="1870710"/>
          </a:xfrm>
          <a:prstGeom prst="ellipse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1965" y="2747645"/>
            <a:ext cx="119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孙倩</a:t>
            </a:r>
          </a:p>
        </p:txBody>
      </p:sp>
      <p:pic>
        <p:nvPicPr>
          <p:cNvPr id="4" name="图片 3" descr="美妆个护"/>
          <p:cNvPicPr>
            <a:picLocks noChangeAspect="1"/>
          </p:cNvPicPr>
          <p:nvPr/>
        </p:nvPicPr>
        <p:blipFill>
          <a:blip r:embed="rId4"/>
          <a:srcRect l="14627" r="16441"/>
          <a:stretch>
            <a:fillRect/>
          </a:stretch>
        </p:blipFill>
        <p:spPr>
          <a:xfrm>
            <a:off x="10313670" y="223520"/>
            <a:ext cx="2197100" cy="6637655"/>
          </a:xfrm>
          <a:prstGeom prst="rect">
            <a:avLst/>
          </a:prstGeom>
        </p:spPr>
      </p:pic>
      <p:pic>
        <p:nvPicPr>
          <p:cNvPr id="5" name="图片 4" descr="主页"/>
          <p:cNvPicPr>
            <a:picLocks noChangeAspect="1"/>
          </p:cNvPicPr>
          <p:nvPr/>
        </p:nvPicPr>
        <p:blipFill>
          <a:blip r:embed="rId5"/>
          <a:srcRect l="11055" t="4741" r="11580" b="13938"/>
          <a:stretch>
            <a:fillRect/>
          </a:stretch>
        </p:blipFill>
        <p:spPr>
          <a:xfrm>
            <a:off x="1677670" y="377825"/>
            <a:ext cx="2543175" cy="435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845" y="223520"/>
            <a:ext cx="6092825" cy="3361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QQ图片20180130191623"/>
          <p:cNvPicPr>
            <a:picLocks noChangeAspect="1"/>
          </p:cNvPicPr>
          <p:nvPr/>
        </p:nvPicPr>
        <p:blipFill>
          <a:blip r:embed="rId3"/>
          <a:srcRect l="12169" r="25317"/>
          <a:stretch>
            <a:fillRect/>
          </a:stretch>
        </p:blipFill>
        <p:spPr>
          <a:xfrm>
            <a:off x="277495" y="386715"/>
            <a:ext cx="1671320" cy="1781175"/>
          </a:xfrm>
          <a:prstGeom prst="ellipse">
            <a:avLst/>
          </a:prstGeom>
        </p:spPr>
      </p:pic>
      <p:pic>
        <p:nvPicPr>
          <p:cNvPr id="2" name="图片 1" descr="实体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1005" y="154940"/>
            <a:ext cx="1950085" cy="69316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8965" y="33020"/>
            <a:ext cx="7733665" cy="4243705"/>
          </a:xfrm>
          <a:prstGeom prst="rect">
            <a:avLst/>
          </a:prstGeom>
        </p:spPr>
      </p:pic>
      <p:pic>
        <p:nvPicPr>
          <p:cNvPr id="4" name="图片 3" descr="购物车"/>
          <p:cNvPicPr>
            <a:picLocks noChangeAspect="1"/>
          </p:cNvPicPr>
          <p:nvPr/>
        </p:nvPicPr>
        <p:blipFill>
          <a:blip r:embed="rId6"/>
          <a:srcRect l="12475" r="13188"/>
          <a:stretch>
            <a:fillRect/>
          </a:stretch>
        </p:blipFill>
        <p:spPr>
          <a:xfrm>
            <a:off x="-15240" y="3309620"/>
            <a:ext cx="3164205" cy="33616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1515" y="2554605"/>
            <a:ext cx="1561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李芍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96926" y="1862444"/>
            <a:ext cx="2884764" cy="2585044"/>
            <a:chOff x="365549" y="2203431"/>
            <a:chExt cx="2735334" cy="2451139"/>
          </a:xfrm>
        </p:grpSpPr>
        <p:sp>
          <p:nvSpPr>
            <p:cNvPr id="17" name="矩形 17"/>
            <p:cNvSpPr/>
            <p:nvPr/>
          </p:nvSpPr>
          <p:spPr>
            <a:xfrm rot="2700000">
              <a:off x="507646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5549" y="2718242"/>
              <a:ext cx="2735334" cy="14215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299329" y="2513156"/>
            <a:ext cx="6761636" cy="91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rgbClr val="94A380"/>
                </a:solidFill>
                <a:latin typeface="微软雅黑" panose="020B0503020204020204" pitchFamily="34" charset="-122"/>
              </a:rPr>
              <a:t> 项目总结</a:t>
            </a:r>
            <a:endParaRPr lang="zh-CN" altLang="en-US" sz="2800" b="1" dirty="0">
              <a:solidFill>
                <a:srgbClr val="94A38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6580505" y="3425825"/>
            <a:ext cx="3096895" cy="4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</a:rPr>
              <a:t>Project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2586969" y="2004650"/>
            <a:ext cx="1030608" cy="3729304"/>
            <a:chOff x="1475656" y="1294656"/>
            <a:chExt cx="977223" cy="3790530"/>
          </a:xfrm>
        </p:grpSpPr>
        <p:sp>
          <p:nvSpPr>
            <p:cNvPr id="57" name="矩形 27"/>
            <p:cNvSpPr/>
            <p:nvPr/>
          </p:nvSpPr>
          <p:spPr>
            <a:xfrm>
              <a:off x="1475656" y="1294656"/>
              <a:ext cx="977223" cy="3790530"/>
            </a:xfrm>
            <a:custGeom>
              <a:avLst/>
              <a:gdLst>
                <a:gd name="connsiteX0" fmla="*/ 0 w 1512168"/>
                <a:gd name="connsiteY0" fmla="*/ 0 h 4025639"/>
                <a:gd name="connsiteX1" fmla="*/ 1512168 w 1512168"/>
                <a:gd name="connsiteY1" fmla="*/ 0 h 4025639"/>
                <a:gd name="connsiteX2" fmla="*/ 1512168 w 1512168"/>
                <a:gd name="connsiteY2" fmla="*/ 4025639 h 4025639"/>
                <a:gd name="connsiteX3" fmla="*/ 0 w 1512168"/>
                <a:gd name="connsiteY3" fmla="*/ 4025639 h 4025639"/>
                <a:gd name="connsiteX4" fmla="*/ 0 w 1512168"/>
                <a:gd name="connsiteY4" fmla="*/ 0 h 4025639"/>
                <a:gd name="connsiteX0-1" fmla="*/ 1512168 w 1603608"/>
                <a:gd name="connsiteY0-2" fmla="*/ 0 h 4025639"/>
                <a:gd name="connsiteX1-3" fmla="*/ 1512168 w 1603608"/>
                <a:gd name="connsiteY1-4" fmla="*/ 4025639 h 4025639"/>
                <a:gd name="connsiteX2-5" fmla="*/ 0 w 1603608"/>
                <a:gd name="connsiteY2-6" fmla="*/ 4025639 h 4025639"/>
                <a:gd name="connsiteX3-7" fmla="*/ 0 w 1603608"/>
                <a:gd name="connsiteY3-8" fmla="*/ 0 h 4025639"/>
                <a:gd name="connsiteX4-9" fmla="*/ 1603608 w 1603608"/>
                <a:gd name="connsiteY4-10" fmla="*/ 91440 h 4025639"/>
                <a:gd name="connsiteX0-11" fmla="*/ 1512168 w 1603608"/>
                <a:gd name="connsiteY0-12" fmla="*/ 4025639 h 4025639"/>
                <a:gd name="connsiteX1-13" fmla="*/ 0 w 1603608"/>
                <a:gd name="connsiteY1-14" fmla="*/ 4025639 h 4025639"/>
                <a:gd name="connsiteX2-15" fmla="*/ 0 w 1603608"/>
                <a:gd name="connsiteY2-16" fmla="*/ 0 h 4025639"/>
                <a:gd name="connsiteX3-17" fmla="*/ 1603608 w 1603608"/>
                <a:gd name="connsiteY3-18" fmla="*/ 91440 h 4025639"/>
                <a:gd name="connsiteX0-19" fmla="*/ 1512168 w 1512168"/>
                <a:gd name="connsiteY0-20" fmla="*/ 4025639 h 4025639"/>
                <a:gd name="connsiteX1-21" fmla="*/ 0 w 1512168"/>
                <a:gd name="connsiteY1-22" fmla="*/ 4025639 h 4025639"/>
                <a:gd name="connsiteX2-23" fmla="*/ 0 w 1512168"/>
                <a:gd name="connsiteY2-24" fmla="*/ 0 h 4025639"/>
                <a:gd name="connsiteX3-25" fmla="*/ 1462931 w 1512168"/>
                <a:gd name="connsiteY3-26" fmla="*/ 21102 h 4025639"/>
                <a:gd name="connsiteX0-27" fmla="*/ 1512168 w 1512168"/>
                <a:gd name="connsiteY0-28" fmla="*/ 4039706 h 4039706"/>
                <a:gd name="connsiteX1-29" fmla="*/ 0 w 1512168"/>
                <a:gd name="connsiteY1-30" fmla="*/ 4039706 h 4039706"/>
                <a:gd name="connsiteX2-31" fmla="*/ 0 w 1512168"/>
                <a:gd name="connsiteY2-32" fmla="*/ 14067 h 4039706"/>
                <a:gd name="connsiteX3-33" fmla="*/ 1462931 w 1512168"/>
                <a:gd name="connsiteY3-34" fmla="*/ 0 h 4039706"/>
                <a:gd name="connsiteX0-35" fmla="*/ 1512168 w 1512168"/>
                <a:gd name="connsiteY0-36" fmla="*/ 4026213 h 4026213"/>
                <a:gd name="connsiteX1-37" fmla="*/ 0 w 1512168"/>
                <a:gd name="connsiteY1-38" fmla="*/ 4026213 h 4026213"/>
                <a:gd name="connsiteX2-39" fmla="*/ 0 w 1512168"/>
                <a:gd name="connsiteY2-40" fmla="*/ 574 h 4026213"/>
                <a:gd name="connsiteX3-41" fmla="*/ 1471569 w 1512168"/>
                <a:gd name="connsiteY3-42" fmla="*/ 16938 h 4026213"/>
                <a:gd name="connsiteX0-43" fmla="*/ 1512168 w 1512168"/>
                <a:gd name="connsiteY0-44" fmla="*/ 4033619 h 4033619"/>
                <a:gd name="connsiteX1-45" fmla="*/ 0 w 1512168"/>
                <a:gd name="connsiteY1-46" fmla="*/ 4033619 h 4033619"/>
                <a:gd name="connsiteX2-47" fmla="*/ 0 w 1512168"/>
                <a:gd name="connsiteY2-48" fmla="*/ 7980 h 4033619"/>
                <a:gd name="connsiteX3-49" fmla="*/ 1488845 w 1512168"/>
                <a:gd name="connsiteY3-50" fmla="*/ 0 h 4033619"/>
                <a:gd name="connsiteX0-51" fmla="*/ 1512168 w 1512168"/>
                <a:gd name="connsiteY0-52" fmla="*/ 4025639 h 4025639"/>
                <a:gd name="connsiteX1-53" fmla="*/ 0 w 1512168"/>
                <a:gd name="connsiteY1-54" fmla="*/ 4025639 h 4025639"/>
                <a:gd name="connsiteX2-55" fmla="*/ 0 w 1512168"/>
                <a:gd name="connsiteY2-56" fmla="*/ 0 h 4025639"/>
                <a:gd name="connsiteX3-57" fmla="*/ 1497483 w 1512168"/>
                <a:gd name="connsiteY3-58" fmla="*/ 4193 h 4025639"/>
                <a:gd name="connsiteX0-59" fmla="*/ 1512168 w 1512168"/>
                <a:gd name="connsiteY0-60" fmla="*/ 4039704 h 4039704"/>
                <a:gd name="connsiteX1-61" fmla="*/ 0 w 1512168"/>
                <a:gd name="connsiteY1-62" fmla="*/ 4039704 h 4039704"/>
                <a:gd name="connsiteX2-63" fmla="*/ 0 w 1512168"/>
                <a:gd name="connsiteY2-64" fmla="*/ 14065 h 4039704"/>
                <a:gd name="connsiteX3-65" fmla="*/ 1506122 w 1512168"/>
                <a:gd name="connsiteY3-66" fmla="*/ 0 h 4039704"/>
                <a:gd name="connsiteX0-67" fmla="*/ 1512168 w 1532036"/>
                <a:gd name="connsiteY0-68" fmla="*/ 4039704 h 4039704"/>
                <a:gd name="connsiteX1-69" fmla="*/ 0 w 1532036"/>
                <a:gd name="connsiteY1-70" fmla="*/ 4039704 h 4039704"/>
                <a:gd name="connsiteX2-71" fmla="*/ 0 w 1532036"/>
                <a:gd name="connsiteY2-72" fmla="*/ 14065 h 4039704"/>
                <a:gd name="connsiteX3-73" fmla="*/ 1532036 w 1532036"/>
                <a:gd name="connsiteY3-74" fmla="*/ 0 h 4039704"/>
                <a:gd name="connsiteX0-75" fmla="*/ 1512168 w 1536268"/>
                <a:gd name="connsiteY0-76" fmla="*/ 4027775 h 4027775"/>
                <a:gd name="connsiteX1-77" fmla="*/ 0 w 1536268"/>
                <a:gd name="connsiteY1-78" fmla="*/ 4027775 h 4027775"/>
                <a:gd name="connsiteX2-79" fmla="*/ 0 w 1536268"/>
                <a:gd name="connsiteY2-80" fmla="*/ 2136 h 4027775"/>
                <a:gd name="connsiteX3-81" fmla="*/ 1536268 w 1536268"/>
                <a:gd name="connsiteY3-82" fmla="*/ 0 h 4027775"/>
                <a:gd name="connsiteX0-83" fmla="*/ 1512168 w 1548965"/>
                <a:gd name="connsiteY0-84" fmla="*/ 4025639 h 4025639"/>
                <a:gd name="connsiteX1-85" fmla="*/ 0 w 1548965"/>
                <a:gd name="connsiteY1-86" fmla="*/ 4025639 h 4025639"/>
                <a:gd name="connsiteX2-87" fmla="*/ 0 w 1548965"/>
                <a:gd name="connsiteY2-88" fmla="*/ 0 h 4025639"/>
                <a:gd name="connsiteX3-89" fmla="*/ 1548965 w 1548965"/>
                <a:gd name="connsiteY3-90" fmla="*/ 847 h 4025639"/>
                <a:gd name="connsiteX0-91" fmla="*/ 1512168 w 1553197"/>
                <a:gd name="connsiteY0-92" fmla="*/ 4030756 h 4030756"/>
                <a:gd name="connsiteX1-93" fmla="*/ 0 w 1553197"/>
                <a:gd name="connsiteY1-94" fmla="*/ 4030756 h 4030756"/>
                <a:gd name="connsiteX2-95" fmla="*/ 0 w 1553197"/>
                <a:gd name="connsiteY2-96" fmla="*/ 5117 h 4030756"/>
                <a:gd name="connsiteX3-97" fmla="*/ 1553197 w 1553197"/>
                <a:gd name="connsiteY3-98" fmla="*/ 0 h 4030756"/>
                <a:gd name="connsiteX0-99" fmla="*/ 1512168 w 1557429"/>
                <a:gd name="connsiteY0-100" fmla="*/ 4027774 h 4027774"/>
                <a:gd name="connsiteX1-101" fmla="*/ 0 w 1557429"/>
                <a:gd name="connsiteY1-102" fmla="*/ 4027774 h 4027774"/>
                <a:gd name="connsiteX2-103" fmla="*/ 0 w 1557429"/>
                <a:gd name="connsiteY2-104" fmla="*/ 2135 h 4027774"/>
                <a:gd name="connsiteX3-105" fmla="*/ 1557429 w 1557429"/>
                <a:gd name="connsiteY3-106" fmla="*/ 0 h 4027774"/>
                <a:gd name="connsiteX0-107" fmla="*/ 1512168 w 1561661"/>
                <a:gd name="connsiteY0-108" fmla="*/ 4025639 h 4025639"/>
                <a:gd name="connsiteX1-109" fmla="*/ 0 w 1561661"/>
                <a:gd name="connsiteY1-110" fmla="*/ 4025639 h 4025639"/>
                <a:gd name="connsiteX2-111" fmla="*/ 0 w 1561661"/>
                <a:gd name="connsiteY2-112" fmla="*/ 0 h 4025639"/>
                <a:gd name="connsiteX3-113" fmla="*/ 1561661 w 1561661"/>
                <a:gd name="connsiteY3-114" fmla="*/ 6811 h 4025639"/>
                <a:gd name="connsiteX0-115" fmla="*/ 1512168 w 1570126"/>
                <a:gd name="connsiteY0-116" fmla="*/ 4027774 h 4027774"/>
                <a:gd name="connsiteX1-117" fmla="*/ 0 w 1570126"/>
                <a:gd name="connsiteY1-118" fmla="*/ 4027774 h 4027774"/>
                <a:gd name="connsiteX2-119" fmla="*/ 0 w 1570126"/>
                <a:gd name="connsiteY2-120" fmla="*/ 2135 h 4027774"/>
                <a:gd name="connsiteX3-121" fmla="*/ 1570126 w 1570126"/>
                <a:gd name="connsiteY3-122" fmla="*/ 0 h 4027774"/>
                <a:gd name="connsiteX0-123" fmla="*/ 1512168 w 1574358"/>
                <a:gd name="connsiteY0-124" fmla="*/ 4025639 h 4025639"/>
                <a:gd name="connsiteX1-125" fmla="*/ 0 w 1574358"/>
                <a:gd name="connsiteY1-126" fmla="*/ 4025639 h 4025639"/>
                <a:gd name="connsiteX2-127" fmla="*/ 0 w 1574358"/>
                <a:gd name="connsiteY2-128" fmla="*/ 0 h 4025639"/>
                <a:gd name="connsiteX3-129" fmla="*/ 1574358 w 1574358"/>
                <a:gd name="connsiteY3-130" fmla="*/ 9793 h 4025639"/>
                <a:gd name="connsiteX0-131" fmla="*/ 1512168 w 1578590"/>
                <a:gd name="connsiteY0-132" fmla="*/ 4025639 h 4025639"/>
                <a:gd name="connsiteX1-133" fmla="*/ 0 w 1578590"/>
                <a:gd name="connsiteY1-134" fmla="*/ 4025639 h 4025639"/>
                <a:gd name="connsiteX2-135" fmla="*/ 0 w 1578590"/>
                <a:gd name="connsiteY2-136" fmla="*/ 0 h 4025639"/>
                <a:gd name="connsiteX3-137" fmla="*/ 1578590 w 1578590"/>
                <a:gd name="connsiteY3-138" fmla="*/ 847 h 40256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578590" h="4025639">
                  <a:moveTo>
                    <a:pt x="1512168" y="4025639"/>
                  </a:moveTo>
                  <a:lnTo>
                    <a:pt x="0" y="4025639"/>
                  </a:lnTo>
                  <a:lnTo>
                    <a:pt x="0" y="0"/>
                  </a:lnTo>
                  <a:lnTo>
                    <a:pt x="1578590" y="847"/>
                  </a:lnTo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475656" y="3101846"/>
              <a:ext cx="864096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3270250" y="1531620"/>
            <a:ext cx="7867015" cy="902335"/>
            <a:chOff x="3099904" y="1452479"/>
            <a:chExt cx="7459798" cy="588250"/>
          </a:xfrm>
        </p:grpSpPr>
        <p:sp>
          <p:nvSpPr>
            <p:cNvPr id="59" name="矩形 1"/>
            <p:cNvSpPr/>
            <p:nvPr/>
          </p:nvSpPr>
          <p:spPr>
            <a:xfrm>
              <a:off x="3099904" y="14524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73288" y="1527970"/>
              <a:ext cx="293828" cy="45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50152" y="1186752"/>
            <a:ext cx="901069" cy="952115"/>
            <a:chOff x="3459946" y="1125538"/>
            <a:chExt cx="854394" cy="903005"/>
          </a:xfrm>
        </p:grpSpPr>
        <p:sp>
          <p:nvSpPr>
            <p:cNvPr id="60" name="等腰三角形 59"/>
            <p:cNvSpPr/>
            <p:nvPr/>
          </p:nvSpPr>
          <p:spPr>
            <a:xfrm flipV="1">
              <a:off x="3459946" y="1207397"/>
              <a:ext cx="854394" cy="821146"/>
            </a:xfrm>
            <a:prstGeom prst="triangl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15684" y="1125538"/>
              <a:ext cx="460854" cy="703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2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42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70250" y="3416302"/>
            <a:ext cx="7867015" cy="1025307"/>
            <a:chOff x="3099904" y="3252679"/>
            <a:chExt cx="7459798" cy="639180"/>
          </a:xfrm>
        </p:grpSpPr>
        <p:sp>
          <p:nvSpPr>
            <p:cNvPr id="64" name="矩形 1"/>
            <p:cNvSpPr/>
            <p:nvPr/>
          </p:nvSpPr>
          <p:spPr>
            <a:xfrm>
              <a:off x="3099904" y="3252679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11484" y="3373812"/>
              <a:ext cx="3977676" cy="518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加载外部样式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较多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页面加载闪动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50152" y="3084856"/>
            <a:ext cx="901069" cy="952115"/>
            <a:chOff x="3459946" y="2925738"/>
            <a:chExt cx="854394" cy="903005"/>
          </a:xfrm>
        </p:grpSpPr>
        <p:sp>
          <p:nvSpPr>
            <p:cNvPr id="65" name="等腰三角形 64"/>
            <p:cNvSpPr/>
            <p:nvPr/>
          </p:nvSpPr>
          <p:spPr>
            <a:xfrm flipV="1">
              <a:off x="3459946" y="3007597"/>
              <a:ext cx="854394" cy="821146"/>
            </a:xfrm>
            <a:prstGeom prst="triangl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650853" y="2925738"/>
              <a:ext cx="460854" cy="703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2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42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46450" y="5293995"/>
            <a:ext cx="7867015" cy="906888"/>
            <a:chOff x="3099904" y="5020823"/>
            <a:chExt cx="7459798" cy="588250"/>
          </a:xfrm>
        </p:grpSpPr>
        <p:sp>
          <p:nvSpPr>
            <p:cNvPr id="69" name="矩形 1"/>
            <p:cNvSpPr/>
            <p:nvPr/>
          </p:nvSpPr>
          <p:spPr>
            <a:xfrm>
              <a:off x="3099904" y="5020823"/>
              <a:ext cx="7459798" cy="588250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-1" fmla="*/ 0 w 6840760"/>
                <a:gd name="connsiteY0-2" fmla="*/ 0 h 888468"/>
                <a:gd name="connsiteX1-3" fmla="*/ 6465622 w 6840760"/>
                <a:gd name="connsiteY1-4" fmla="*/ 35169 h 888468"/>
                <a:gd name="connsiteX2-5" fmla="*/ 6840760 w 6840760"/>
                <a:gd name="connsiteY2-6" fmla="*/ 888468 h 888468"/>
                <a:gd name="connsiteX3-7" fmla="*/ 0 w 6840760"/>
                <a:gd name="connsiteY3-8" fmla="*/ 888468 h 888468"/>
                <a:gd name="connsiteX4-9" fmla="*/ 0 w 6840760"/>
                <a:gd name="connsiteY4-10" fmla="*/ 0 h 888468"/>
                <a:gd name="connsiteX0-11" fmla="*/ 351693 w 6840760"/>
                <a:gd name="connsiteY0-12" fmla="*/ 0 h 888468"/>
                <a:gd name="connsiteX1-13" fmla="*/ 6465622 w 6840760"/>
                <a:gd name="connsiteY1-14" fmla="*/ 35169 h 888468"/>
                <a:gd name="connsiteX2-15" fmla="*/ 6840760 w 6840760"/>
                <a:gd name="connsiteY2-16" fmla="*/ 888468 h 888468"/>
                <a:gd name="connsiteX3-17" fmla="*/ 0 w 6840760"/>
                <a:gd name="connsiteY3-18" fmla="*/ 888468 h 888468"/>
                <a:gd name="connsiteX4-19" fmla="*/ 351693 w 6840760"/>
                <a:gd name="connsiteY4-20" fmla="*/ 0 h 88846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TextBox 24"/>
            <p:cNvSpPr txBox="1"/>
            <p:nvPr/>
          </p:nvSpPr>
          <p:spPr>
            <a:xfrm>
              <a:off x="4004304" y="5070662"/>
              <a:ext cx="6395833" cy="538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iframe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内联框架引入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header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footer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时出现各种问题百度没有得到解决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所以采用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jquery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引入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650152" y="4949162"/>
            <a:ext cx="901069" cy="952115"/>
            <a:chOff x="3459946" y="4693882"/>
            <a:chExt cx="854394" cy="903005"/>
          </a:xfrm>
        </p:grpSpPr>
        <p:sp>
          <p:nvSpPr>
            <p:cNvPr id="70" name="等腰三角形 69"/>
            <p:cNvSpPr/>
            <p:nvPr/>
          </p:nvSpPr>
          <p:spPr>
            <a:xfrm flipV="1">
              <a:off x="3459946" y="4775741"/>
              <a:ext cx="854394" cy="82114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en-US" altLang="zh-CN" dirty="0"/>
            </a:p>
          </p:txBody>
        </p:sp>
        <p:sp>
          <p:nvSpPr>
            <p:cNvPr id="73" name="TextBox 25"/>
            <p:cNvSpPr txBox="1"/>
            <p:nvPr/>
          </p:nvSpPr>
          <p:spPr>
            <a:xfrm>
              <a:off x="3650853" y="4693882"/>
              <a:ext cx="460854" cy="7031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22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422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4" name="TextBox 31"/>
          <p:cNvSpPr txBox="1"/>
          <p:nvPr/>
        </p:nvSpPr>
        <p:spPr>
          <a:xfrm>
            <a:off x="1808715" y="1947331"/>
            <a:ext cx="702310" cy="37866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375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无所畏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项目总结</a:t>
            </a:r>
            <a:endParaRPr lang="zh-CN" altLang="en-US" dirty="0"/>
          </a:p>
        </p:txBody>
      </p:sp>
      <p:sp>
        <p:nvSpPr>
          <p:cNvPr id="9" name="TextBox 66"/>
          <p:cNvSpPr txBox="1"/>
          <p:nvPr/>
        </p:nvSpPr>
        <p:spPr>
          <a:xfrm>
            <a:off x="4337164" y="164743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代码命名和书写不规范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6972548" y="2851418"/>
            <a:ext cx="3625095" cy="546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955" b="1" spc="316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粗体" pitchFamily="50" charset="-122"/>
                <a:ea typeface="造字工房尚黑（非商用）粗体" pitchFamily="50" charset="-122"/>
                <a:cs typeface="Arial" panose="020B0604020202020204" pitchFamily="34" charset="0"/>
              </a:rPr>
              <a:t>感谢您的耐心观看</a:t>
            </a:r>
            <a:endParaRPr lang="zh-CN" altLang="en-US" sz="2955" b="1" dirty="0">
              <a:solidFill>
                <a:schemeClr val="tx1">
                  <a:lumMod val="65000"/>
                  <a:lumOff val="35000"/>
                </a:schemeClr>
              </a:solidFill>
              <a:latin typeface="造字工房尚黑（非商用）粗体" pitchFamily="50" charset="-122"/>
              <a:ea typeface="造字工房尚黑（非商用）粗体" pitchFamily="50" charset="-122"/>
            </a:endParaRPr>
          </a:p>
        </p:txBody>
      </p:sp>
      <p:sp>
        <p:nvSpPr>
          <p:cNvPr id="15" name="TextBox 60"/>
          <p:cNvSpPr txBox="1"/>
          <p:nvPr/>
        </p:nvSpPr>
        <p:spPr>
          <a:xfrm>
            <a:off x="6861175" y="2300605"/>
            <a:ext cx="38322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3930"/>
            <a:r>
              <a:rPr lang="en-US" sz="1400" spc="158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WRITE A TITLE IN THIS SECTION</a:t>
            </a:r>
            <a:endParaRPr lang="en-US" spc="158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  <a:lum contrast="-36000"/>
          </a:blip>
          <a:srcRect l="9344" t="1475" r="18883" b="3656"/>
          <a:stretch>
            <a:fillRect/>
          </a:stretch>
        </p:blipFill>
        <p:spPr>
          <a:xfrm>
            <a:off x="2378710" y="1809750"/>
            <a:ext cx="2771140" cy="2629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2396927" y="1862444"/>
            <a:ext cx="2884764" cy="2585044"/>
            <a:chOff x="365550" y="2203431"/>
            <a:chExt cx="2735334" cy="2451139"/>
          </a:xfrm>
        </p:grpSpPr>
        <p:sp>
          <p:nvSpPr>
            <p:cNvPr id="30" name="矩形 17"/>
            <p:cNvSpPr/>
            <p:nvPr/>
          </p:nvSpPr>
          <p:spPr>
            <a:xfrm rot="2700000">
              <a:off x="507647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65550" y="2718242"/>
              <a:ext cx="2735334" cy="14215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目录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6" name="圆角矩形 75"/>
          <p:cNvSpPr/>
          <p:nvPr/>
        </p:nvSpPr>
        <p:spPr>
          <a:xfrm>
            <a:off x="6805088" y="1613868"/>
            <a:ext cx="4100013" cy="506845"/>
          </a:xfrm>
          <a:prstGeom prst="roundRect">
            <a:avLst>
              <a:gd name="adj" fmla="val 50000"/>
            </a:avLst>
          </a:prstGeom>
          <a:solidFill>
            <a:srgbClr val="9EA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6501383" y="1563585"/>
            <a:ext cx="607409" cy="607409"/>
          </a:xfrm>
          <a:prstGeom prst="ellipse">
            <a:avLst/>
          </a:prstGeom>
          <a:solidFill>
            <a:srgbClr val="9EAC7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标题 4"/>
          <p:cNvSpPr txBox="1"/>
          <p:nvPr/>
        </p:nvSpPr>
        <p:spPr>
          <a:xfrm>
            <a:off x="6501383" y="1754261"/>
            <a:ext cx="607409" cy="524893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标题 4"/>
          <p:cNvSpPr txBox="1"/>
          <p:nvPr/>
        </p:nvSpPr>
        <p:spPr>
          <a:xfrm>
            <a:off x="7184718" y="1703980"/>
            <a:ext cx="3796308" cy="499248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团队简介</a:t>
            </a:r>
            <a:endParaRPr lang="zh-CN" altLang="en-US" sz="11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右箭头 79"/>
          <p:cNvSpPr/>
          <p:nvPr/>
        </p:nvSpPr>
        <p:spPr>
          <a:xfrm>
            <a:off x="10373617" y="1754261"/>
            <a:ext cx="303705" cy="19934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圆角矩形 80"/>
          <p:cNvSpPr/>
          <p:nvPr/>
        </p:nvSpPr>
        <p:spPr>
          <a:xfrm>
            <a:off x="7032866" y="2361672"/>
            <a:ext cx="4100013" cy="506845"/>
          </a:xfrm>
          <a:prstGeom prst="roundRect">
            <a:avLst>
              <a:gd name="adj" fmla="val 50000"/>
            </a:avLst>
          </a:prstGeom>
          <a:solidFill>
            <a:srgbClr val="9EA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29162" y="2311389"/>
            <a:ext cx="607409" cy="607409"/>
          </a:xfrm>
          <a:prstGeom prst="ellipse">
            <a:avLst/>
          </a:prstGeom>
          <a:solidFill>
            <a:srgbClr val="9EAC7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标题 4"/>
          <p:cNvSpPr txBox="1"/>
          <p:nvPr/>
        </p:nvSpPr>
        <p:spPr>
          <a:xfrm>
            <a:off x="6729162" y="2502066"/>
            <a:ext cx="607409" cy="524893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标题 4"/>
          <p:cNvSpPr txBox="1"/>
          <p:nvPr/>
        </p:nvSpPr>
        <p:spPr>
          <a:xfrm>
            <a:off x="7412497" y="2451785"/>
            <a:ext cx="3796308" cy="499248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项目简介</a:t>
            </a:r>
          </a:p>
          <a:p>
            <a:pPr algn="l"/>
            <a:endParaRPr lang="en-US" altLang="zh-CN" sz="1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右箭头 84"/>
          <p:cNvSpPr/>
          <p:nvPr/>
        </p:nvSpPr>
        <p:spPr>
          <a:xfrm>
            <a:off x="10601396" y="2502066"/>
            <a:ext cx="303705" cy="19934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7184718" y="3109477"/>
            <a:ext cx="4100013" cy="506845"/>
          </a:xfrm>
          <a:prstGeom prst="roundRect">
            <a:avLst>
              <a:gd name="adj" fmla="val 50000"/>
            </a:avLst>
          </a:prstGeom>
          <a:solidFill>
            <a:srgbClr val="9EA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6881014" y="3059194"/>
            <a:ext cx="607409" cy="607409"/>
          </a:xfrm>
          <a:prstGeom prst="ellipse">
            <a:avLst/>
          </a:prstGeom>
          <a:solidFill>
            <a:srgbClr val="9EAC7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标题 4"/>
          <p:cNvSpPr txBox="1"/>
          <p:nvPr/>
        </p:nvSpPr>
        <p:spPr>
          <a:xfrm>
            <a:off x="6881014" y="3249870"/>
            <a:ext cx="607409" cy="524893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标题 4"/>
          <p:cNvSpPr txBox="1"/>
          <p:nvPr/>
        </p:nvSpPr>
        <p:spPr>
          <a:xfrm>
            <a:off x="7412584" y="3249754"/>
            <a:ext cx="3796308" cy="499248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项目整体成果展示</a:t>
            </a:r>
            <a:endParaRPr lang="zh-CN" altLang="en-US" sz="11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右箭头 89"/>
          <p:cNvSpPr/>
          <p:nvPr/>
        </p:nvSpPr>
        <p:spPr>
          <a:xfrm>
            <a:off x="10753248" y="3249870"/>
            <a:ext cx="303705" cy="19934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圆角矩形 90"/>
          <p:cNvSpPr/>
          <p:nvPr/>
        </p:nvSpPr>
        <p:spPr>
          <a:xfrm>
            <a:off x="7032866" y="3857281"/>
            <a:ext cx="4100013" cy="506845"/>
          </a:xfrm>
          <a:prstGeom prst="roundRect">
            <a:avLst>
              <a:gd name="adj" fmla="val 50000"/>
            </a:avLst>
          </a:prstGeom>
          <a:solidFill>
            <a:srgbClr val="9EA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6729162" y="3806998"/>
            <a:ext cx="607409" cy="607409"/>
          </a:xfrm>
          <a:prstGeom prst="ellipse">
            <a:avLst/>
          </a:prstGeom>
          <a:solidFill>
            <a:srgbClr val="9EAC7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标题 4"/>
          <p:cNvSpPr txBox="1"/>
          <p:nvPr/>
        </p:nvSpPr>
        <p:spPr>
          <a:xfrm>
            <a:off x="6729162" y="3997675"/>
            <a:ext cx="607409" cy="524893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标题 4"/>
          <p:cNvSpPr txBox="1"/>
          <p:nvPr/>
        </p:nvSpPr>
        <p:spPr>
          <a:xfrm>
            <a:off x="7412497" y="3947394"/>
            <a:ext cx="3796308" cy="499248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项目分工成果展示</a:t>
            </a:r>
            <a:endParaRPr lang="zh-CN" altLang="en-US" sz="11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右箭头 94"/>
          <p:cNvSpPr/>
          <p:nvPr/>
        </p:nvSpPr>
        <p:spPr>
          <a:xfrm>
            <a:off x="10601396" y="3997675"/>
            <a:ext cx="303705" cy="19934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圆角矩形 95"/>
          <p:cNvSpPr/>
          <p:nvPr/>
        </p:nvSpPr>
        <p:spPr>
          <a:xfrm>
            <a:off x="6805088" y="4607223"/>
            <a:ext cx="4100013" cy="506845"/>
          </a:xfrm>
          <a:prstGeom prst="roundRect">
            <a:avLst>
              <a:gd name="adj" fmla="val 50000"/>
            </a:avLst>
          </a:prstGeom>
          <a:solidFill>
            <a:srgbClr val="9EA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6501383" y="4556940"/>
            <a:ext cx="607409" cy="607409"/>
          </a:xfrm>
          <a:prstGeom prst="ellipse">
            <a:avLst/>
          </a:prstGeom>
          <a:solidFill>
            <a:srgbClr val="9EAC7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标题 4"/>
          <p:cNvSpPr txBox="1"/>
          <p:nvPr/>
        </p:nvSpPr>
        <p:spPr>
          <a:xfrm>
            <a:off x="6501383" y="4747616"/>
            <a:ext cx="607409" cy="524893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9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7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标题 4"/>
          <p:cNvSpPr txBox="1"/>
          <p:nvPr/>
        </p:nvSpPr>
        <p:spPr>
          <a:xfrm>
            <a:off x="7184718" y="4697335"/>
            <a:ext cx="3796308" cy="499248"/>
          </a:xfrm>
          <a:prstGeom prst="rect">
            <a:avLst/>
          </a:prstGeom>
        </p:spPr>
        <p:txBody>
          <a:bodyPr vert="horz" lIns="96416" tIns="48208" rIns="96416" bIns="4820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53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项目总结</a:t>
            </a:r>
            <a:endParaRPr lang="zh-CN" altLang="en-US" sz="110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2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右箭头 99"/>
          <p:cNvSpPr/>
          <p:nvPr/>
        </p:nvSpPr>
        <p:spPr>
          <a:xfrm>
            <a:off x="10373617" y="4747616"/>
            <a:ext cx="303705" cy="19934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8" fill="hold" grpId="0" nodeType="click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9" grpId="0"/>
      <p:bldP spid="80" grpId="0" animBg="1"/>
      <p:bldP spid="81" grpId="0" animBg="1"/>
      <p:bldP spid="82" grpId="0" animBg="1"/>
      <p:bldP spid="85" grpId="0" animBg="1"/>
      <p:bldP spid="86" grpId="0" animBg="1"/>
      <p:bldP spid="87" grpId="0" animBg="1"/>
      <p:bldP spid="89" grpId="0"/>
      <p:bldP spid="90" grpId="0" animBg="1"/>
      <p:bldP spid="91" grpId="0" animBg="1"/>
      <p:bldP spid="92" grpId="0" animBg="1"/>
      <p:bldP spid="93" grpId="0"/>
      <p:bldP spid="94" grpId="0"/>
      <p:bldP spid="95" grpId="0" animBg="1"/>
      <p:bldP spid="96" grpId="0" animBg="1"/>
      <p:bldP spid="97" grpId="0" animBg="1"/>
      <p:bldP spid="98" grpId="0"/>
      <p:bldP spid="99" grpId="0"/>
      <p:bldP spid="10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96926" y="1862444"/>
            <a:ext cx="2884764" cy="2585044"/>
            <a:chOff x="365549" y="2203431"/>
            <a:chExt cx="2735334" cy="2451139"/>
          </a:xfrm>
        </p:grpSpPr>
        <p:sp>
          <p:nvSpPr>
            <p:cNvPr id="17" name="矩形 17"/>
            <p:cNvSpPr/>
            <p:nvPr/>
          </p:nvSpPr>
          <p:spPr>
            <a:xfrm rot="2700000">
              <a:off x="507646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5549" y="2718242"/>
              <a:ext cx="2735334" cy="14215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339840" y="2858770"/>
            <a:ext cx="3562350" cy="91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rgbClr val="94A380"/>
                </a:solidFill>
                <a:latin typeface="微软雅黑" panose="020B0503020204020204" pitchFamily="34" charset="-122"/>
              </a:rPr>
              <a:t> 团队简介</a:t>
            </a:r>
            <a:endParaRPr lang="zh-CN" altLang="en-US" sz="2800" b="1" dirty="0">
              <a:solidFill>
                <a:srgbClr val="94A38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6676390" y="3771265"/>
            <a:ext cx="3225800" cy="4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</a:rPr>
              <a:t>Team Profile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13142" y="4490708"/>
            <a:ext cx="3217441" cy="1555755"/>
            <a:chOff x="3493590" y="3193567"/>
            <a:chExt cx="2288381" cy="1106375"/>
          </a:xfrm>
        </p:grpSpPr>
        <p:sp>
          <p:nvSpPr>
            <p:cNvPr id="38921" name="AutoShape 9"/>
            <p:cNvSpPr/>
            <p:nvPr/>
          </p:nvSpPr>
          <p:spPr bwMode="auto">
            <a:xfrm>
              <a:off x="4131707" y="3193567"/>
              <a:ext cx="1035010" cy="85080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bg1">
                <a:lumMod val="90000"/>
              </a:schemeClr>
            </a:solidFill>
            <a:ln>
              <a:noFill/>
            </a:ln>
            <a:effectLst/>
          </p:spPr>
          <p:txBody>
            <a:bodyPr lIns="0" tIns="0" rIns="0" bIns="0" anchor="b"/>
            <a:lstStyle>
              <a:lvl1pPr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defTabSz="54737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54737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50000"/>
                </a:lnSpc>
              </a:pPr>
              <a:endParaRPr lang="es-ES" altLang="zh-CN" sz="2635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3493590" y="4044370"/>
              <a:ext cx="2288381" cy="255572"/>
            </a:xfrm>
            <a:prstGeom prst="roundRect">
              <a:avLst/>
            </a:prstGeom>
            <a:solidFill>
              <a:schemeClr val="bg1">
                <a:lumMod val="75000"/>
                <a:alpha val="90000"/>
              </a:schemeClr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913" name="AutoShape 1"/>
          <p:cNvSpPr/>
          <p:nvPr/>
        </p:nvSpPr>
        <p:spPr bwMode="auto">
          <a:xfrm>
            <a:off x="6321403" y="6685179"/>
            <a:ext cx="215110" cy="21430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fld id="{1248E750-12E2-44EB-8377-7CD194FCB149}" type="slidenum">
              <a:rPr lang="es-ES" altLang="zh-CN" sz="1160" b="0"/>
              <a:t>4</a:t>
            </a:fld>
            <a:endParaRPr lang="es-ES" altLang="zh-CN" sz="2635"/>
          </a:p>
        </p:txBody>
      </p:sp>
      <p:grpSp>
        <p:nvGrpSpPr>
          <p:cNvPr id="7" name="组合 6"/>
          <p:cNvGrpSpPr/>
          <p:nvPr/>
        </p:nvGrpSpPr>
        <p:grpSpPr>
          <a:xfrm>
            <a:off x="4913247" y="2734188"/>
            <a:ext cx="1544270" cy="1320126"/>
            <a:chOff x="3500438" y="1934483"/>
            <a:chExt cx="1098351" cy="938808"/>
          </a:xfrm>
        </p:grpSpPr>
        <p:sp>
          <p:nvSpPr>
            <p:cNvPr id="38917" name="AutoShape 5"/>
            <p:cNvSpPr/>
            <p:nvPr/>
          </p:nvSpPr>
          <p:spPr bwMode="auto">
            <a:xfrm>
              <a:off x="3500438" y="1934483"/>
              <a:ext cx="1098351" cy="93880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9599" y="21600"/>
                  </a:moveTo>
                  <a:cubicBezTo>
                    <a:pt x="0" y="14674"/>
                    <a:pt x="0" y="14674"/>
                    <a:pt x="0" y="14674"/>
                  </a:cubicBezTo>
                  <a:cubicBezTo>
                    <a:pt x="4517" y="6100"/>
                    <a:pt x="12282" y="577"/>
                    <a:pt x="20894" y="0"/>
                  </a:cubicBezTo>
                  <a:cubicBezTo>
                    <a:pt x="21599" y="13190"/>
                    <a:pt x="21599" y="13190"/>
                    <a:pt x="21599" y="13190"/>
                  </a:cubicBezTo>
                  <a:cubicBezTo>
                    <a:pt x="16517" y="13520"/>
                    <a:pt x="12141" y="16818"/>
                    <a:pt x="9599" y="21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18082" tIns="18082" rIns="18082" bIns="18082"/>
            <a:lstStyle/>
            <a:p>
              <a:endParaRPr lang="zh-CN" altLang="en-US"/>
            </a:p>
          </p:txBody>
        </p:sp>
        <p:sp>
          <p:nvSpPr>
            <p:cNvPr id="38922" name="AutoShape 10"/>
            <p:cNvSpPr/>
            <p:nvPr/>
          </p:nvSpPr>
          <p:spPr bwMode="auto">
            <a:xfrm>
              <a:off x="3848695" y="2268453"/>
              <a:ext cx="600075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2110" b="0" dirty="0"/>
                <a:t>02</a:t>
              </a:r>
              <a:endParaRPr lang="es-ES" altLang="zh-CN" sz="2635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591755" y="2743658"/>
            <a:ext cx="1548456" cy="1310917"/>
            <a:chOff x="4687491" y="1951152"/>
            <a:chExt cx="1101328" cy="932259"/>
          </a:xfrm>
        </p:grpSpPr>
        <p:sp>
          <p:nvSpPr>
            <p:cNvPr id="38919" name="AutoShape 7"/>
            <p:cNvSpPr/>
            <p:nvPr/>
          </p:nvSpPr>
          <p:spPr bwMode="auto">
            <a:xfrm>
              <a:off x="4687491" y="1951152"/>
              <a:ext cx="1101328" cy="93225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3292"/>
                  </a:moveTo>
                  <a:cubicBezTo>
                    <a:pt x="562" y="0"/>
                    <a:pt x="562" y="0"/>
                    <a:pt x="562" y="0"/>
                  </a:cubicBezTo>
                  <a:cubicBezTo>
                    <a:pt x="9216" y="498"/>
                    <a:pt x="17026" y="5981"/>
                    <a:pt x="21600" y="14538"/>
                  </a:cubicBezTo>
                  <a:cubicBezTo>
                    <a:pt x="12031" y="21600"/>
                    <a:pt x="12031" y="21600"/>
                    <a:pt x="12031" y="21600"/>
                  </a:cubicBezTo>
                  <a:cubicBezTo>
                    <a:pt x="9498" y="16864"/>
                    <a:pt x="5065" y="13624"/>
                    <a:pt x="0" y="13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18082" tIns="18082" rIns="18082" bIns="18082"/>
            <a:lstStyle/>
            <a:p>
              <a:pPr defTabSz="481965">
                <a:defRPr/>
              </a:pPr>
              <a:endParaRPr lang="es-ES" sz="95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8923" name="AutoShape 11"/>
            <p:cNvSpPr/>
            <p:nvPr/>
          </p:nvSpPr>
          <p:spPr bwMode="auto">
            <a:xfrm>
              <a:off x="4915733" y="2232139"/>
              <a:ext cx="600075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2110" b="0" dirty="0"/>
                <a:t>03</a:t>
              </a:r>
              <a:endParaRPr lang="es-ES" altLang="zh-CN" sz="2635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95718" y="3733960"/>
            <a:ext cx="1113436" cy="1743705"/>
            <a:chOff x="5330428" y="2655406"/>
            <a:chExt cx="791923" cy="1240036"/>
          </a:xfrm>
        </p:grpSpPr>
        <p:sp>
          <p:nvSpPr>
            <p:cNvPr id="38918" name="AutoShape 6"/>
            <p:cNvSpPr/>
            <p:nvPr/>
          </p:nvSpPr>
          <p:spPr bwMode="auto">
            <a:xfrm>
              <a:off x="5330428" y="2655406"/>
              <a:ext cx="661988" cy="1240036"/>
            </a:xfrm>
            <a:custGeom>
              <a:avLst/>
              <a:gdLst>
                <a:gd name="T0" fmla="*/ 10026 w 20053"/>
                <a:gd name="T1" fmla="*/ 10800 h 21600"/>
                <a:gd name="T2" fmla="*/ 10026 w 20053"/>
                <a:gd name="T3" fmla="*/ 10800 h 21600"/>
                <a:gd name="T4" fmla="*/ 10026 w 20053"/>
                <a:gd name="T5" fmla="*/ 10800 h 21600"/>
                <a:gd name="T6" fmla="*/ 10026 w 20053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53" h="21600">
                  <a:moveTo>
                    <a:pt x="0" y="4619"/>
                  </a:moveTo>
                  <a:cubicBezTo>
                    <a:pt x="15413" y="0"/>
                    <a:pt x="15413" y="0"/>
                    <a:pt x="15413" y="0"/>
                  </a:cubicBezTo>
                  <a:cubicBezTo>
                    <a:pt x="21599" y="6742"/>
                    <a:pt x="21599" y="14857"/>
                    <a:pt x="15413" y="21599"/>
                  </a:cubicBezTo>
                  <a:cubicBezTo>
                    <a:pt x="0" y="16980"/>
                    <a:pt x="0" y="16980"/>
                    <a:pt x="0" y="16980"/>
                  </a:cubicBezTo>
                  <a:cubicBezTo>
                    <a:pt x="1736" y="15169"/>
                    <a:pt x="2605" y="13047"/>
                    <a:pt x="2605" y="10800"/>
                  </a:cubicBezTo>
                  <a:cubicBezTo>
                    <a:pt x="2605" y="8552"/>
                    <a:pt x="1736" y="6492"/>
                    <a:pt x="0" y="46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18082" tIns="18082" rIns="18082" bIns="18082"/>
            <a:lstStyle/>
            <a:p>
              <a:pPr defTabSz="481965">
                <a:defRPr/>
              </a:pPr>
              <a:endParaRPr lang="es-ES" sz="950">
                <a:solidFill>
                  <a:srgbClr val="000000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8924" name="AutoShape 12"/>
            <p:cNvSpPr/>
            <p:nvPr/>
          </p:nvSpPr>
          <p:spPr bwMode="auto">
            <a:xfrm>
              <a:off x="5522871" y="3175709"/>
              <a:ext cx="599480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2110" b="0" dirty="0"/>
                <a:t>04</a:t>
              </a:r>
              <a:endParaRPr lang="es-ES" altLang="zh-CN" sz="2635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623038" y="3772656"/>
            <a:ext cx="934932" cy="1743705"/>
            <a:chOff x="3287255" y="2682925"/>
            <a:chExt cx="664964" cy="1240036"/>
          </a:xfrm>
        </p:grpSpPr>
        <p:sp>
          <p:nvSpPr>
            <p:cNvPr id="38920" name="AutoShape 8"/>
            <p:cNvSpPr/>
            <p:nvPr/>
          </p:nvSpPr>
          <p:spPr bwMode="auto">
            <a:xfrm>
              <a:off x="3287255" y="2682925"/>
              <a:ext cx="664964" cy="1240036"/>
            </a:xfrm>
            <a:custGeom>
              <a:avLst/>
              <a:gdLst>
                <a:gd name="T0" fmla="*/ 2147483647 w 20023"/>
                <a:gd name="T1" fmla="*/ 2147483647 h 21600"/>
                <a:gd name="T2" fmla="*/ 2147483647 w 20023"/>
                <a:gd name="T3" fmla="*/ 2147483647 h 21600"/>
                <a:gd name="T4" fmla="*/ 2147483647 w 20023"/>
                <a:gd name="T5" fmla="*/ 2147483647 h 21600"/>
                <a:gd name="T6" fmla="*/ 2147483647 w 20023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023" h="21600">
                  <a:moveTo>
                    <a:pt x="20023" y="16855"/>
                  </a:moveTo>
                  <a:cubicBezTo>
                    <a:pt x="4794" y="21599"/>
                    <a:pt x="4794" y="21599"/>
                    <a:pt x="4794" y="21599"/>
                  </a:cubicBezTo>
                  <a:cubicBezTo>
                    <a:pt x="-1470" y="14857"/>
                    <a:pt x="-1577" y="6804"/>
                    <a:pt x="4363" y="0"/>
                  </a:cubicBezTo>
                  <a:cubicBezTo>
                    <a:pt x="19806" y="4494"/>
                    <a:pt x="19806" y="4494"/>
                    <a:pt x="19806" y="4494"/>
                  </a:cubicBezTo>
                  <a:cubicBezTo>
                    <a:pt x="18187" y="6305"/>
                    <a:pt x="17323" y="8365"/>
                    <a:pt x="17323" y="10550"/>
                  </a:cubicBezTo>
                  <a:cubicBezTo>
                    <a:pt x="17323" y="12860"/>
                    <a:pt x="18295" y="14982"/>
                    <a:pt x="20023" y="168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8082" tIns="18082" rIns="18082" bIns="18082"/>
            <a:lstStyle/>
            <a:p>
              <a:endParaRPr lang="zh-CN" altLang="en-US" dirty="0"/>
            </a:p>
          </p:txBody>
        </p:sp>
        <p:sp>
          <p:nvSpPr>
            <p:cNvPr id="38925" name="AutoShape 13"/>
            <p:cNvSpPr/>
            <p:nvPr/>
          </p:nvSpPr>
          <p:spPr bwMode="auto">
            <a:xfrm>
              <a:off x="3438524" y="3159636"/>
              <a:ext cx="473274" cy="2286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eaLnBrk="1">
                <a:lnSpc>
                  <a:spcPct val="160000"/>
                </a:lnSpc>
              </a:pPr>
              <a:r>
                <a:rPr lang="es-ES" altLang="zh-CN" sz="2110" b="0" dirty="0"/>
                <a:t>01</a:t>
              </a:r>
              <a:endParaRPr lang="es-ES" altLang="zh-CN" sz="2635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927721" y="2786422"/>
            <a:ext cx="2476805" cy="2337309"/>
            <a:chOff x="1370230" y="1981564"/>
            <a:chExt cx="1761610" cy="1662178"/>
          </a:xfrm>
        </p:grpSpPr>
        <p:sp>
          <p:nvSpPr>
            <p:cNvPr id="38926" name="AutoShape 14"/>
            <p:cNvSpPr/>
            <p:nvPr/>
          </p:nvSpPr>
          <p:spPr bwMode="auto">
            <a:xfrm>
              <a:off x="2914204" y="2003551"/>
              <a:ext cx="217636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955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endParaRPr>
            </a:p>
          </p:txBody>
        </p:sp>
        <p:sp>
          <p:nvSpPr>
            <p:cNvPr id="38930" name="AutoShape 18"/>
            <p:cNvSpPr/>
            <p:nvPr/>
          </p:nvSpPr>
          <p:spPr bwMode="auto">
            <a:xfrm>
              <a:off x="2904363" y="3138749"/>
              <a:ext cx="217894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955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36854" y="1981564"/>
              <a:ext cx="823317" cy="32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队呼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70230" y="2352020"/>
              <a:ext cx="1543686" cy="175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210"/>
                </a:lnSpc>
              </a:pPr>
              <a:r>
                <a:rPr lang="zh-CN" altLang="id-ID" sz="1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无所畏</a:t>
              </a:r>
              <a:r>
                <a:rPr lang="en-US" altLang="zh-CN" sz="1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,bug</a:t>
              </a:r>
              <a:r>
                <a:rPr lang="zh-CN" altLang="en-US" sz="1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虐不退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081115" y="3060592"/>
              <a:ext cx="823317" cy="37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队名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70230" y="3468529"/>
              <a:ext cx="1543686" cy="175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210"/>
                </a:lnSpc>
              </a:pPr>
              <a:r>
                <a:rPr lang="zh-CN" altLang="id-ID" sz="1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无所畏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757954" y="2736821"/>
            <a:ext cx="2560003" cy="2199089"/>
            <a:chOff x="6228184" y="1946290"/>
            <a:chExt cx="1820783" cy="1563883"/>
          </a:xfrm>
        </p:grpSpPr>
        <p:sp>
          <p:nvSpPr>
            <p:cNvPr id="38934" name="AutoShape 22"/>
            <p:cNvSpPr/>
            <p:nvPr/>
          </p:nvSpPr>
          <p:spPr bwMode="auto">
            <a:xfrm>
              <a:off x="6258252" y="3160961"/>
              <a:ext cx="217636" cy="21763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955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endParaRPr>
            </a:p>
          </p:txBody>
        </p:sp>
        <p:sp>
          <p:nvSpPr>
            <p:cNvPr id="38938" name="AutoShape 26"/>
            <p:cNvSpPr/>
            <p:nvPr/>
          </p:nvSpPr>
          <p:spPr bwMode="auto">
            <a:xfrm>
              <a:off x="6228184" y="2002057"/>
              <a:ext cx="217636" cy="21789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0800"/>
                  </a:moveTo>
                  <a:cubicBezTo>
                    <a:pt x="21599" y="16764"/>
                    <a:pt x="16764" y="21599"/>
                    <a:pt x="10800" y="21599"/>
                  </a:cubicBezTo>
                  <a:cubicBezTo>
                    <a:pt x="4835" y="21599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4" y="0"/>
                    <a:pt x="21599" y="4835"/>
                    <a:pt x="21599" y="107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>
                <a:lnSpc>
                  <a:spcPct val="100000"/>
                </a:lnSpc>
                <a:defRPr/>
              </a:pPr>
              <a:endParaRPr lang="es-ES" sz="2955"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MS PGothic" panose="020B0600070205080204" pitchFamily="34" charset="-128"/>
                <a:cs typeface="Gill Sans" charset="0"/>
                <a:sym typeface="Gill Sans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505281" y="3138974"/>
              <a:ext cx="823317" cy="37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队徽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505281" y="1946290"/>
              <a:ext cx="823317" cy="37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505281" y="2331648"/>
              <a:ext cx="1543686" cy="175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210"/>
                </a:lnSpc>
              </a:pPr>
              <a:r>
                <a:rPr lang="zh-CN" altLang="id-ID" sz="18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由菜鸟变大佬</a:t>
              </a:r>
            </a:p>
          </p:txBody>
        </p:sp>
      </p:grpSp>
      <p:sp>
        <p:nvSpPr>
          <p:cNvPr id="2" name="椭圆 1"/>
          <p:cNvSpPr/>
          <p:nvPr/>
        </p:nvSpPr>
        <p:spPr>
          <a:xfrm>
            <a:off x="5778500" y="3768090"/>
            <a:ext cx="1487170" cy="14878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12800" y="369570"/>
            <a:ext cx="3609340" cy="51054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团队简介</a:t>
            </a:r>
          </a:p>
        </p:txBody>
      </p:sp>
      <p:pic>
        <p:nvPicPr>
          <p:cNvPr id="14" name="图片 13" descr="logo"/>
          <p:cNvPicPr>
            <a:picLocks noChangeAspect="1"/>
          </p:cNvPicPr>
          <p:nvPr/>
        </p:nvPicPr>
        <p:blipFill>
          <a:blip r:embed="rId3"/>
          <a:srcRect l="8434" t="1189" r="19792" b="4145"/>
          <a:stretch>
            <a:fillRect/>
          </a:stretch>
        </p:blipFill>
        <p:spPr>
          <a:xfrm>
            <a:off x="10332720" y="4490720"/>
            <a:ext cx="985520" cy="103124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810570" y="3791861"/>
            <a:ext cx="1487355" cy="1487548"/>
            <a:chOff x="4108846" y="2679874"/>
            <a:chExt cx="1057870" cy="1057870"/>
          </a:xfrm>
        </p:grpSpPr>
        <p:sp>
          <p:nvSpPr>
            <p:cNvPr id="5" name="椭圆 4"/>
            <p:cNvSpPr/>
            <p:nvPr/>
          </p:nvSpPr>
          <p:spPr>
            <a:xfrm>
              <a:off x="4108846" y="2679874"/>
              <a:ext cx="1057870" cy="105787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350011" y="2854131"/>
              <a:ext cx="790630" cy="699282"/>
              <a:chOff x="4350011" y="2854131"/>
              <a:chExt cx="790630" cy="699282"/>
            </a:xfrm>
          </p:grpSpPr>
          <p:grpSp>
            <p:nvGrpSpPr>
              <p:cNvPr id="74" name="组合 73"/>
              <p:cNvGrpSpPr/>
              <p:nvPr/>
            </p:nvGrpSpPr>
            <p:grpSpPr>
              <a:xfrm>
                <a:off x="4434643" y="2854131"/>
                <a:ext cx="406273" cy="410721"/>
                <a:chOff x="5763709" y="661237"/>
                <a:chExt cx="1235390" cy="1248930"/>
              </a:xfrm>
              <a:solidFill>
                <a:srgbClr val="FFFFFF"/>
              </a:solidFill>
            </p:grpSpPr>
            <p:sp>
              <p:nvSpPr>
                <p:cNvPr id="78" name="AutoShape 6"/>
                <p:cNvSpPr/>
                <p:nvPr/>
              </p:nvSpPr>
              <p:spPr bwMode="auto">
                <a:xfrm rot="10800000">
                  <a:off x="5763709" y="1238291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79" name="AutoShape 7"/>
                <p:cNvSpPr/>
                <p:nvPr/>
              </p:nvSpPr>
              <p:spPr bwMode="auto">
                <a:xfrm rot="10800000">
                  <a:off x="6419332" y="1238291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/>
                </a:p>
              </p:txBody>
            </p:sp>
            <p:sp>
              <p:nvSpPr>
                <p:cNvPr id="80" name="AutoShape 8"/>
                <p:cNvSpPr/>
                <p:nvPr/>
              </p:nvSpPr>
              <p:spPr bwMode="auto">
                <a:xfrm rot="10800000">
                  <a:off x="6091520" y="661237"/>
                  <a:ext cx="579767" cy="671876"/>
                </a:xfrm>
                <a:custGeom>
                  <a:avLst/>
                  <a:gdLst>
                    <a:gd name="T0" fmla="*/ 170030 w 21600"/>
                    <a:gd name="T1" fmla="*/ 196670 h 21600"/>
                    <a:gd name="T2" fmla="*/ 170030 w 21600"/>
                    <a:gd name="T3" fmla="*/ 196670 h 21600"/>
                    <a:gd name="T4" fmla="*/ 170030 w 21600"/>
                    <a:gd name="T5" fmla="*/ 196670 h 21600"/>
                    <a:gd name="T6" fmla="*/ 170030 w 21600"/>
                    <a:gd name="T7" fmla="*/ 19667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lnTo>
                        <a:pt x="21599" y="5400"/>
                      </a:lnTo>
                      <a:lnTo>
                        <a:pt x="21599" y="16200"/>
                      </a:lnTo>
                      <a:lnTo>
                        <a:pt x="10799" y="21599"/>
                      </a:lnTo>
                      <a:lnTo>
                        <a:pt x="0" y="16199"/>
                      </a:lnTo>
                      <a:lnTo>
                        <a:pt x="0" y="54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0" tIns="0" rIns="0" bIns="0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77" name="TextBox 76"/>
              <p:cNvSpPr txBox="1"/>
              <p:nvPr/>
            </p:nvSpPr>
            <p:spPr>
              <a:xfrm>
                <a:off x="4350011" y="3326720"/>
                <a:ext cx="790630" cy="226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75" dirty="0">
                    <a:solidFill>
                      <a:srgbClr val="FFFFFF"/>
                    </a:solidFill>
                    <a:latin typeface="+mj-ea"/>
                    <a:ea typeface="+mj-ea"/>
                    <a:cs typeface="Arial Unicode MS" panose="020B0604020202020204" charset="-122"/>
                  </a:rPr>
                  <a:t>无所畏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Straight Connector 30"/>
          <p:cNvCxnSpPr/>
          <p:nvPr/>
        </p:nvCxnSpPr>
        <p:spPr>
          <a:xfrm>
            <a:off x="2312163" y="4713880"/>
            <a:ext cx="0" cy="105850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003300" y="3696970"/>
            <a:ext cx="2232660" cy="902970"/>
          </a:xfrm>
          <a:prstGeom prst="rect">
            <a:avLst/>
          </a:prstGeom>
        </p:spPr>
        <p:txBody>
          <a:bodyPr wrap="square" lIns="128538" tIns="64269" rIns="128538" bIns="6426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主页</a:t>
            </a:r>
            <a:r>
              <a:rPr lang="en-US" altLang="zh-CN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middle</a:t>
            </a: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部分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登录界面、注册界面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美妆个户主页面及子页面</a:t>
            </a:r>
          </a:p>
        </p:txBody>
      </p:sp>
      <p:sp>
        <p:nvSpPr>
          <p:cNvPr id="84" name="Content Placeholder 2"/>
          <p:cNvSpPr txBox="1"/>
          <p:nvPr/>
        </p:nvSpPr>
        <p:spPr>
          <a:xfrm>
            <a:off x="1505485" y="3294468"/>
            <a:ext cx="1466425" cy="297991"/>
          </a:xfrm>
          <a:prstGeom prst="rect">
            <a:avLst/>
          </a:prstGeom>
        </p:spPr>
        <p:txBody>
          <a:bodyPr lIns="96390" tIns="48198" rIns="96390" bIns="48198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110" dirty="0">
                <a:solidFill>
                  <a:srgbClr val="7F7F7F"/>
                </a:solidFill>
                <a:latin typeface="+mn-ea"/>
                <a:cs typeface="+mn-ea"/>
              </a:rPr>
              <a:t>孙倩</a:t>
            </a:r>
          </a:p>
        </p:txBody>
      </p:sp>
      <p:cxnSp>
        <p:nvCxnSpPr>
          <p:cNvPr id="85" name="Straight Connector 35"/>
          <p:cNvCxnSpPr/>
          <p:nvPr/>
        </p:nvCxnSpPr>
        <p:spPr>
          <a:xfrm>
            <a:off x="4292464" y="4713880"/>
            <a:ext cx="0" cy="105850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3363566" y="3697232"/>
            <a:ext cx="1858508" cy="902970"/>
          </a:xfrm>
          <a:prstGeom prst="rect">
            <a:avLst/>
          </a:prstGeom>
        </p:spPr>
        <p:txBody>
          <a:bodyPr wrap="square" lIns="128538" tIns="64269" rIns="128538" bIns="6426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主界面header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花艺界面及子页面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js</a:t>
            </a: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技术支持</a:t>
            </a:r>
          </a:p>
        </p:txBody>
      </p:sp>
      <p:sp>
        <p:nvSpPr>
          <p:cNvPr id="90" name="Content Placeholder 2"/>
          <p:cNvSpPr txBox="1"/>
          <p:nvPr/>
        </p:nvSpPr>
        <p:spPr>
          <a:xfrm>
            <a:off x="3559609" y="3294468"/>
            <a:ext cx="1466425" cy="297991"/>
          </a:xfrm>
          <a:prstGeom prst="rect">
            <a:avLst/>
          </a:prstGeom>
        </p:spPr>
        <p:txBody>
          <a:bodyPr lIns="96390" tIns="48198" rIns="96390" bIns="48198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110" dirty="0">
                <a:solidFill>
                  <a:srgbClr val="7F7F7F"/>
                </a:solidFill>
                <a:latin typeface="+mn-ea"/>
                <a:cs typeface="+mn-ea"/>
              </a:rPr>
              <a:t>牟鑫梅</a:t>
            </a:r>
          </a:p>
        </p:txBody>
      </p:sp>
      <p:cxnSp>
        <p:nvCxnSpPr>
          <p:cNvPr id="91" name="Straight Connector 52"/>
          <p:cNvCxnSpPr/>
          <p:nvPr/>
        </p:nvCxnSpPr>
        <p:spPr>
          <a:xfrm>
            <a:off x="6358266" y="4713880"/>
            <a:ext cx="0" cy="105850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5429250" y="3592195"/>
            <a:ext cx="1859280" cy="1161415"/>
          </a:xfrm>
          <a:prstGeom prst="rect">
            <a:avLst/>
          </a:prstGeom>
        </p:spPr>
        <p:txBody>
          <a:bodyPr wrap="square" lIns="128538" tIns="64269" rIns="128538" bIns="6426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主界面footer及链接、实体店界面及子页面、购物车界面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js</a:t>
            </a: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技术支持</a:t>
            </a:r>
          </a:p>
        </p:txBody>
      </p:sp>
      <p:sp>
        <p:nvSpPr>
          <p:cNvPr id="96" name="Content Placeholder 2"/>
          <p:cNvSpPr txBox="1"/>
          <p:nvPr/>
        </p:nvSpPr>
        <p:spPr>
          <a:xfrm>
            <a:off x="5625438" y="3294468"/>
            <a:ext cx="1466425" cy="297991"/>
          </a:xfrm>
          <a:prstGeom prst="rect">
            <a:avLst/>
          </a:prstGeom>
        </p:spPr>
        <p:txBody>
          <a:bodyPr lIns="96390" tIns="48198" rIns="96390" bIns="48198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110" dirty="0">
                <a:solidFill>
                  <a:srgbClr val="7F7F7F"/>
                </a:solidFill>
                <a:latin typeface="+mn-ea"/>
                <a:cs typeface="+mn-ea"/>
              </a:rPr>
              <a:t>李芍</a:t>
            </a:r>
          </a:p>
        </p:txBody>
      </p:sp>
      <p:cxnSp>
        <p:nvCxnSpPr>
          <p:cNvPr id="97" name="Straight Connector 63"/>
          <p:cNvCxnSpPr/>
          <p:nvPr/>
        </p:nvCxnSpPr>
        <p:spPr>
          <a:xfrm>
            <a:off x="8383329" y="4489090"/>
            <a:ext cx="0" cy="1058501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7453630" y="3696970"/>
            <a:ext cx="2035810" cy="902970"/>
          </a:xfrm>
          <a:prstGeom prst="rect">
            <a:avLst/>
          </a:prstGeom>
        </p:spPr>
        <p:txBody>
          <a:bodyPr wrap="square" lIns="128538" tIns="64269" rIns="128538" bIns="6426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情人节页面及子页面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餐厨界面及子页面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js</a:t>
            </a: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技术支持</a:t>
            </a:r>
          </a:p>
        </p:txBody>
      </p:sp>
      <p:sp>
        <p:nvSpPr>
          <p:cNvPr id="102" name="Content Placeholder 2"/>
          <p:cNvSpPr txBox="1"/>
          <p:nvPr/>
        </p:nvSpPr>
        <p:spPr>
          <a:xfrm>
            <a:off x="7753605" y="3294468"/>
            <a:ext cx="1466425" cy="297991"/>
          </a:xfrm>
          <a:prstGeom prst="rect">
            <a:avLst/>
          </a:prstGeom>
        </p:spPr>
        <p:txBody>
          <a:bodyPr lIns="96390" tIns="48198" rIns="96390" bIns="48198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110" dirty="0">
                <a:solidFill>
                  <a:srgbClr val="7F7F7F"/>
                </a:solidFill>
                <a:latin typeface="+mn-ea"/>
                <a:cs typeface="+mn-ea"/>
              </a:rPr>
              <a:t>黄华君</a:t>
            </a:r>
          </a:p>
        </p:txBody>
      </p:sp>
      <p:cxnSp>
        <p:nvCxnSpPr>
          <p:cNvPr id="103" name="Straight Connector 67"/>
          <p:cNvCxnSpPr/>
          <p:nvPr/>
        </p:nvCxnSpPr>
        <p:spPr>
          <a:xfrm>
            <a:off x="10561092" y="4713880"/>
            <a:ext cx="0" cy="1058501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9654540" y="3696970"/>
            <a:ext cx="2068195" cy="644525"/>
          </a:xfrm>
          <a:prstGeom prst="rect">
            <a:avLst/>
          </a:prstGeom>
        </p:spPr>
        <p:txBody>
          <a:bodyPr wrap="square" lIns="128538" tIns="64269" rIns="128538" bIns="6426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新鲜上架页面及子页面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1400" kern="0" dirty="0">
                <a:solidFill>
                  <a:srgbClr val="7F7F7F"/>
                </a:solidFill>
                <a:latin typeface="+mn-ea"/>
                <a:cs typeface="+mn-ea"/>
                <a:sym typeface="方正兰亭黑_GBK" pitchFamily="2" charset="-122"/>
              </a:rPr>
              <a:t>家纺页面子页面</a:t>
            </a:r>
          </a:p>
        </p:txBody>
      </p:sp>
      <p:sp>
        <p:nvSpPr>
          <p:cNvPr id="108" name="Content Placeholder 2"/>
          <p:cNvSpPr txBox="1"/>
          <p:nvPr/>
        </p:nvSpPr>
        <p:spPr>
          <a:xfrm>
            <a:off x="9828761" y="3294468"/>
            <a:ext cx="1466425" cy="297991"/>
          </a:xfrm>
          <a:prstGeom prst="rect">
            <a:avLst/>
          </a:prstGeom>
        </p:spPr>
        <p:txBody>
          <a:bodyPr lIns="96390" tIns="48198" rIns="96390" bIns="48198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110" dirty="0">
                <a:solidFill>
                  <a:srgbClr val="7F7F7F"/>
                </a:solidFill>
                <a:latin typeface="+mn-ea"/>
                <a:cs typeface="+mn-ea"/>
              </a:rPr>
              <a:t>官腾</a:t>
            </a:r>
          </a:p>
        </p:txBody>
      </p:sp>
      <p:pic>
        <p:nvPicPr>
          <p:cNvPr id="48" name="Picture 77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1136096" y="4940781"/>
            <a:ext cx="10587355" cy="101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369570"/>
            <a:ext cx="1656715" cy="51054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成员简介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3" name="图片 2" descr="QQ图片20180130191200"/>
          <p:cNvPicPr>
            <a:picLocks noChangeAspect="1"/>
          </p:cNvPicPr>
          <p:nvPr/>
        </p:nvPicPr>
        <p:blipFill>
          <a:blip r:embed="rId4"/>
          <a:srcRect l="-254" t="486" r="237" b="29800"/>
          <a:stretch>
            <a:fillRect/>
          </a:stretch>
        </p:blipFill>
        <p:spPr>
          <a:xfrm>
            <a:off x="1364615" y="1229360"/>
            <a:ext cx="1510030" cy="1870710"/>
          </a:xfrm>
          <a:prstGeom prst="ellipse">
            <a:avLst/>
          </a:prstGeom>
        </p:spPr>
      </p:pic>
      <p:pic>
        <p:nvPicPr>
          <p:cNvPr id="6" name="图片 5" descr="QQ图片20180130191623"/>
          <p:cNvPicPr>
            <a:picLocks noChangeAspect="1"/>
          </p:cNvPicPr>
          <p:nvPr/>
        </p:nvPicPr>
        <p:blipFill>
          <a:blip r:embed="rId5"/>
          <a:srcRect l="12169" r="25317"/>
          <a:stretch>
            <a:fillRect/>
          </a:stretch>
        </p:blipFill>
        <p:spPr>
          <a:xfrm>
            <a:off x="5565775" y="1318895"/>
            <a:ext cx="1671320" cy="1781175"/>
          </a:xfrm>
          <a:prstGeom prst="ellipse">
            <a:avLst/>
          </a:prstGeom>
        </p:spPr>
      </p:pic>
      <p:pic>
        <p:nvPicPr>
          <p:cNvPr id="7" name="图片 6" descr="QQ图片20180130191152"/>
          <p:cNvPicPr>
            <a:picLocks noChangeAspect="1"/>
          </p:cNvPicPr>
          <p:nvPr/>
        </p:nvPicPr>
        <p:blipFill>
          <a:blip r:embed="rId6"/>
          <a:srcRect b="12856"/>
          <a:stretch>
            <a:fillRect/>
          </a:stretch>
        </p:blipFill>
        <p:spPr>
          <a:xfrm>
            <a:off x="3559810" y="1178560"/>
            <a:ext cx="1597660" cy="1856740"/>
          </a:xfrm>
          <a:prstGeom prst="ellipse">
            <a:avLst/>
          </a:prstGeom>
        </p:spPr>
      </p:pic>
      <p:pic>
        <p:nvPicPr>
          <p:cNvPr id="8" name="图片 7" descr="QQ图片20180130191132"/>
          <p:cNvPicPr>
            <a:picLocks noChangeAspect="1"/>
          </p:cNvPicPr>
          <p:nvPr/>
        </p:nvPicPr>
        <p:blipFill>
          <a:blip r:embed="rId7"/>
          <a:srcRect t="5522" b="22821"/>
          <a:stretch>
            <a:fillRect/>
          </a:stretch>
        </p:blipFill>
        <p:spPr>
          <a:xfrm>
            <a:off x="7659370" y="1049020"/>
            <a:ext cx="1560195" cy="1986280"/>
          </a:xfrm>
          <a:prstGeom prst="ellipse">
            <a:avLst/>
          </a:prstGeom>
        </p:spPr>
      </p:pic>
      <p:pic>
        <p:nvPicPr>
          <p:cNvPr id="9" name="图片 8" descr="QQ图片20180130191143"/>
          <p:cNvPicPr>
            <a:picLocks noChangeAspect="1"/>
          </p:cNvPicPr>
          <p:nvPr/>
        </p:nvPicPr>
        <p:blipFill>
          <a:blip r:embed="rId8"/>
          <a:srcRect l="9501" r="22637" b="11839"/>
          <a:stretch>
            <a:fillRect/>
          </a:stretch>
        </p:blipFill>
        <p:spPr>
          <a:xfrm>
            <a:off x="9676765" y="1331595"/>
            <a:ext cx="1814195" cy="1768475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9" grpId="0"/>
      <p:bldP spid="90" grpId="0"/>
      <p:bldP spid="95" grpId="0"/>
      <p:bldP spid="96" grpId="0"/>
      <p:bldP spid="101" grpId="0"/>
      <p:bldP spid="102" grpId="0"/>
      <p:bldP spid="107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96926" y="1862444"/>
            <a:ext cx="2884764" cy="2585044"/>
            <a:chOff x="365549" y="2203431"/>
            <a:chExt cx="2735334" cy="2451139"/>
          </a:xfrm>
        </p:grpSpPr>
        <p:sp>
          <p:nvSpPr>
            <p:cNvPr id="17" name="矩形 17"/>
            <p:cNvSpPr/>
            <p:nvPr/>
          </p:nvSpPr>
          <p:spPr>
            <a:xfrm rot="2700000">
              <a:off x="507646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5549" y="2718242"/>
              <a:ext cx="2735334" cy="14215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285230" y="2561590"/>
            <a:ext cx="4401185" cy="91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rgbClr val="94A380"/>
                </a:solidFill>
                <a:latin typeface="微软雅黑" panose="020B0503020204020204" pitchFamily="34" charset="-122"/>
              </a:rPr>
              <a:t> 项目简介</a:t>
            </a: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6580505" y="3425825"/>
            <a:ext cx="3540760" cy="4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94A380"/>
                </a:solidFill>
                <a:latin typeface="微软雅黑" panose="020B0503020204020204" pitchFamily="34" charset="-122"/>
                <a:sym typeface="+mn-ea"/>
              </a:rPr>
              <a:t> Project Description</a:t>
            </a:r>
            <a:endParaRPr lang="zh-CN" altLang="en-US" sz="2000" dirty="0">
              <a:solidFill>
                <a:srgbClr val="94A380"/>
              </a:solidFill>
              <a:latin typeface="微软雅黑" panose="020B0503020204020204" pitchFamily="34" charset="-122"/>
            </a:endParaRPr>
          </a:p>
          <a:p>
            <a:pPr eaLnBrk="1" hangingPunct="1"/>
            <a:endParaRPr lang="en-US" altLang="zh-CN" sz="200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114"/>
          <p:cNvSpPr/>
          <p:nvPr/>
        </p:nvSpPr>
        <p:spPr>
          <a:xfrm>
            <a:off x="4944110" y="994410"/>
            <a:ext cx="2941955" cy="5760720"/>
          </a:xfrm>
          <a:prstGeom prst="roundRect">
            <a:avLst>
              <a:gd name="adj" fmla="val 8813"/>
            </a:avLst>
          </a:prstGeom>
          <a:noFill/>
          <a:ln w="19050" cap="flat" cmpd="sng" algn="ctr">
            <a:solidFill>
              <a:schemeClr val="accent3">
                <a:lumMod val="50000"/>
              </a:schemeClr>
            </a:solidFill>
            <a:prstDash val="sysDot"/>
          </a:ln>
          <a:effectLst/>
        </p:spPr>
        <p:txBody>
          <a:bodyPr lIns="128488" tIns="64242" rIns="128488" bIns="64242" rtlCol="0" anchor="ctr"/>
          <a:lstStyle/>
          <a:p>
            <a:pPr defTabSz="1284605"/>
            <a:endParaRPr lang="en-US" b="0" kern="0" dirty="0">
              <a:solidFill>
                <a:srgbClr val="262626"/>
              </a:solidFill>
              <a:latin typeface="Calibri" panose="020F0502020204030204"/>
              <a:cs typeface="+mn-ea"/>
            </a:endParaRPr>
          </a:p>
        </p:txBody>
      </p:sp>
      <p:grpSp>
        <p:nvGrpSpPr>
          <p:cNvPr id="131" name="Group 121"/>
          <p:cNvGrpSpPr/>
          <p:nvPr/>
        </p:nvGrpSpPr>
        <p:grpSpPr>
          <a:xfrm>
            <a:off x="4251530" y="3514778"/>
            <a:ext cx="783640" cy="203188"/>
            <a:chOff x="3074218" y="1415265"/>
            <a:chExt cx="557455" cy="144542"/>
          </a:xfrm>
        </p:grpSpPr>
        <p:cxnSp>
          <p:nvCxnSpPr>
            <p:cNvPr id="132" name="Straight Connector 122"/>
            <p:cNvCxnSpPr/>
            <p:nvPr/>
          </p:nvCxnSpPr>
          <p:spPr>
            <a:xfrm flipH="1">
              <a:off x="3074218" y="1487536"/>
              <a:ext cx="460856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ysDot"/>
              <a:headEnd type="oval"/>
              <a:tailEnd type="oval"/>
            </a:ln>
            <a:effectLst/>
          </p:spPr>
        </p:cxnSp>
        <p:sp>
          <p:nvSpPr>
            <p:cNvPr id="133" name="Oval 123"/>
            <p:cNvSpPr/>
            <p:nvPr/>
          </p:nvSpPr>
          <p:spPr>
            <a:xfrm>
              <a:off x="3487131" y="1415265"/>
              <a:ext cx="144542" cy="144542"/>
            </a:xfrm>
            <a:prstGeom prst="ellipse">
              <a:avLst/>
            </a:prstGeom>
            <a:solidFill>
              <a:srgbClr val="262626"/>
            </a:solidFill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84605"/>
              <a:endParaRPr lang="en-US" b="0" kern="0">
                <a:solidFill>
                  <a:srgbClr val="262626"/>
                </a:solidFill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137" name="Group 127"/>
          <p:cNvGrpSpPr/>
          <p:nvPr/>
        </p:nvGrpSpPr>
        <p:grpSpPr>
          <a:xfrm>
            <a:off x="4295980" y="5851414"/>
            <a:ext cx="783640" cy="203188"/>
            <a:chOff x="3074218" y="1415265"/>
            <a:chExt cx="557455" cy="144542"/>
          </a:xfrm>
        </p:grpSpPr>
        <p:cxnSp>
          <p:nvCxnSpPr>
            <p:cNvPr id="138" name="Straight Connector 128"/>
            <p:cNvCxnSpPr/>
            <p:nvPr/>
          </p:nvCxnSpPr>
          <p:spPr>
            <a:xfrm flipH="1">
              <a:off x="3074218" y="1487536"/>
              <a:ext cx="460856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ysDot"/>
              <a:headEnd type="oval"/>
              <a:tailEnd type="oval"/>
            </a:ln>
            <a:effectLst/>
          </p:spPr>
        </p:cxnSp>
        <p:sp>
          <p:nvSpPr>
            <p:cNvPr id="139" name="Oval 129"/>
            <p:cNvSpPr/>
            <p:nvPr/>
          </p:nvSpPr>
          <p:spPr>
            <a:xfrm>
              <a:off x="3487131" y="1415265"/>
              <a:ext cx="144542" cy="144542"/>
            </a:xfrm>
            <a:prstGeom prst="ellipse">
              <a:avLst/>
            </a:prstGeom>
            <a:solidFill>
              <a:srgbClr val="262626"/>
            </a:solidFill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84605"/>
              <a:endParaRPr lang="en-US" b="0" kern="0">
                <a:solidFill>
                  <a:srgbClr val="262626"/>
                </a:solidFill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149" name="Group 135"/>
          <p:cNvGrpSpPr/>
          <p:nvPr/>
        </p:nvGrpSpPr>
        <p:grpSpPr>
          <a:xfrm flipH="1">
            <a:off x="7682927" y="937149"/>
            <a:ext cx="783640" cy="203188"/>
            <a:chOff x="3074218" y="1415265"/>
            <a:chExt cx="557455" cy="144542"/>
          </a:xfrm>
        </p:grpSpPr>
        <p:cxnSp>
          <p:nvCxnSpPr>
            <p:cNvPr id="150" name="Straight Connector 136"/>
            <p:cNvCxnSpPr/>
            <p:nvPr/>
          </p:nvCxnSpPr>
          <p:spPr>
            <a:xfrm flipH="1">
              <a:off x="3074218" y="1487536"/>
              <a:ext cx="460856" cy="0"/>
            </a:xfrm>
            <a:prstGeom prst="line">
              <a:avLst/>
            </a:prstGeom>
            <a:noFill/>
            <a:ln w="19050" cap="flat" cmpd="sng" algn="ctr">
              <a:solidFill>
                <a:schemeClr val="tx2"/>
              </a:solidFill>
              <a:prstDash val="sysDot"/>
              <a:headEnd type="oval"/>
              <a:tailEnd type="oval"/>
            </a:ln>
            <a:effectLst/>
          </p:spPr>
        </p:cxnSp>
        <p:sp>
          <p:nvSpPr>
            <p:cNvPr id="151" name="Oval 137"/>
            <p:cNvSpPr/>
            <p:nvPr/>
          </p:nvSpPr>
          <p:spPr>
            <a:xfrm>
              <a:off x="3487131" y="1415265"/>
              <a:ext cx="144542" cy="144542"/>
            </a:xfrm>
            <a:prstGeom prst="ellipse">
              <a:avLst/>
            </a:prstGeom>
            <a:solidFill>
              <a:srgbClr val="262626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84605"/>
              <a:endParaRPr lang="en-US" b="0" kern="0">
                <a:solidFill>
                  <a:srgbClr val="262626"/>
                </a:solidFill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7079" y="1017905"/>
            <a:ext cx="2463031" cy="5434330"/>
            <a:chOff x="412087" y="743818"/>
            <a:chExt cx="1752218" cy="3332875"/>
          </a:xfrm>
        </p:grpSpPr>
        <p:sp>
          <p:nvSpPr>
            <p:cNvPr id="166" name="Oval 92"/>
            <p:cNvSpPr>
              <a:spLocks noChangeAspect="1"/>
            </p:cNvSpPr>
            <p:nvPr/>
          </p:nvSpPr>
          <p:spPr>
            <a:xfrm>
              <a:off x="412087" y="743818"/>
              <a:ext cx="553386" cy="455651"/>
            </a:xfrm>
            <a:prstGeom prst="ellipse">
              <a:avLst/>
            </a:prstGeom>
            <a:solidFill>
              <a:schemeClr val="accent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72316" tIns="36160" rIns="72316" bIns="36160" rtlCol="0" anchor="ctr"/>
            <a:lstStyle/>
            <a:p>
              <a:pPr defTabSz="1284605"/>
              <a:r>
                <a:rPr lang="en-US" sz="1265" kern="0" dirty="0">
                  <a:solidFill>
                    <a:sysClr val="window" lastClr="FFFFFF"/>
                  </a:solidFill>
                  <a:latin typeface="+mn-ea"/>
                  <a:cs typeface="+mn-ea"/>
                </a:rPr>
                <a:t>one</a:t>
              </a:r>
            </a:p>
          </p:txBody>
        </p:sp>
        <p:sp>
          <p:nvSpPr>
            <p:cNvPr id="167" name="Oval 98"/>
            <p:cNvSpPr>
              <a:spLocks noChangeAspect="1"/>
            </p:cNvSpPr>
            <p:nvPr/>
          </p:nvSpPr>
          <p:spPr>
            <a:xfrm>
              <a:off x="412539" y="2136086"/>
              <a:ext cx="552934" cy="455651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72316" tIns="36160" rIns="72316" bIns="36160" rtlCol="0" anchor="ctr"/>
            <a:lstStyle/>
            <a:p>
              <a:pPr defTabSz="1284605"/>
              <a:r>
                <a:rPr lang="en-US" sz="1265" kern="0" dirty="0">
                  <a:solidFill>
                    <a:sysClr val="window" lastClr="FFFFFF"/>
                  </a:solidFill>
                  <a:latin typeface="+mn-ea"/>
                  <a:cs typeface="+mn-ea"/>
                </a:rPr>
                <a:t>two</a:t>
              </a:r>
            </a:p>
          </p:txBody>
        </p:sp>
        <p:sp>
          <p:nvSpPr>
            <p:cNvPr id="169" name="Oval 110"/>
            <p:cNvSpPr>
              <a:spLocks noChangeAspect="1"/>
            </p:cNvSpPr>
            <p:nvPr/>
          </p:nvSpPr>
          <p:spPr>
            <a:xfrm>
              <a:off x="412991" y="3621042"/>
              <a:ext cx="552934" cy="455651"/>
            </a:xfrm>
            <a:prstGeom prst="ellipse">
              <a:avLst/>
            </a:prstGeom>
            <a:solidFill>
              <a:schemeClr val="accent1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72316" tIns="36160" rIns="72316" bIns="36160" rtlCol="0" anchor="ctr"/>
            <a:lstStyle/>
            <a:p>
              <a:pPr defTabSz="1284605"/>
              <a:r>
                <a:rPr lang="en-US" sz="1265" kern="0" dirty="0">
                  <a:solidFill>
                    <a:sysClr val="window" lastClr="FFFFFF"/>
                  </a:solidFill>
                  <a:latin typeface="+mn-ea"/>
                  <a:cs typeface="+mn-ea"/>
                </a:rPr>
                <a:t>three</a:t>
              </a:r>
            </a:p>
          </p:txBody>
        </p:sp>
        <p:sp>
          <p:nvSpPr>
            <p:cNvPr id="170" name="矩形 169"/>
            <p:cNvSpPr/>
            <p:nvPr/>
          </p:nvSpPr>
          <p:spPr>
            <a:xfrm>
              <a:off x="1147845" y="926429"/>
              <a:ext cx="860522" cy="236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600" kern="0" dirty="0">
                  <a:solidFill>
                    <a:srgbClr val="7F7F7F"/>
                  </a:solidFill>
                  <a:latin typeface="+mn-ea"/>
                  <a:cs typeface="+mn-ea"/>
                  <a:sym typeface="方正兰亭黑_GBK" pitchFamily="2" charset="-122"/>
                </a:rPr>
                <a:t>主页导航</a:t>
              </a:r>
            </a:p>
          </p:txBody>
        </p:sp>
        <p:sp>
          <p:nvSpPr>
            <p:cNvPr id="171" name="Content Placeholder 2"/>
            <p:cNvSpPr txBox="1"/>
            <p:nvPr/>
          </p:nvSpPr>
          <p:spPr>
            <a:xfrm>
              <a:off x="940381" y="744019"/>
              <a:ext cx="1043165" cy="211982"/>
            </a:xfrm>
            <a:prstGeom prst="rect">
              <a:avLst/>
            </a:prstGeom>
          </p:spPr>
          <p:txBody>
            <a:bodyPr lIns="72316" tIns="36160" rIns="72316" bIns="36160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 defTabSz="64198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altLang="zh-CN" sz="2400" dirty="0">
                  <a:solidFill>
                    <a:srgbClr val="7F7F7F"/>
                  </a:solidFill>
                  <a:latin typeface="+mn-ea"/>
                  <a:cs typeface="+mn-ea"/>
                </a:rPr>
                <a:t>header</a:t>
              </a:r>
            </a:p>
          </p:txBody>
        </p:sp>
        <p:sp>
          <p:nvSpPr>
            <p:cNvPr id="172" name="矩形 171"/>
            <p:cNvSpPr/>
            <p:nvPr/>
          </p:nvSpPr>
          <p:spPr>
            <a:xfrm>
              <a:off x="910789" y="2343558"/>
              <a:ext cx="1250354" cy="21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rgbClr val="7F7F7F"/>
                  </a:solidFill>
                  <a:latin typeface="+mn-ea"/>
                  <a:cs typeface="+mn-ea"/>
                  <a:sym typeface="方正兰亭黑_GBK" pitchFamily="2" charset="-122"/>
                </a:rPr>
                <a:t>主页商品图片部分</a:t>
              </a:r>
            </a:p>
          </p:txBody>
        </p:sp>
        <p:sp>
          <p:nvSpPr>
            <p:cNvPr id="173" name="Content Placeholder 2"/>
            <p:cNvSpPr txBox="1"/>
            <p:nvPr/>
          </p:nvSpPr>
          <p:spPr>
            <a:xfrm>
              <a:off x="965225" y="2122617"/>
              <a:ext cx="1043165" cy="211982"/>
            </a:xfrm>
            <a:prstGeom prst="rect">
              <a:avLst/>
            </a:prstGeom>
          </p:spPr>
          <p:txBody>
            <a:bodyPr lIns="72316" tIns="36160" rIns="72316" bIns="36160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 defTabSz="64198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400" dirty="0">
                  <a:solidFill>
                    <a:srgbClr val="7F7F7F"/>
                  </a:solidFill>
                  <a:latin typeface="+mn-ea"/>
                  <a:cs typeface="+mn-ea"/>
                </a:rPr>
                <a:t>body</a:t>
              </a:r>
            </a:p>
          </p:txBody>
        </p:sp>
        <p:sp>
          <p:nvSpPr>
            <p:cNvPr id="176" name="矩形 175"/>
            <p:cNvSpPr/>
            <p:nvPr/>
          </p:nvSpPr>
          <p:spPr>
            <a:xfrm>
              <a:off x="1053468" y="3832900"/>
              <a:ext cx="1110837" cy="2141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400" kern="0" dirty="0">
                  <a:solidFill>
                    <a:srgbClr val="7F7F7F"/>
                  </a:solidFill>
                  <a:latin typeface="+mn-ea"/>
                  <a:cs typeface="+mn-ea"/>
                  <a:sym typeface="方正兰亭黑_GBK" pitchFamily="2" charset="-122"/>
                </a:rPr>
                <a:t>相关详情信息</a:t>
              </a:r>
            </a:p>
          </p:txBody>
        </p:sp>
        <p:sp>
          <p:nvSpPr>
            <p:cNvPr id="177" name="Content Placeholder 2"/>
            <p:cNvSpPr txBox="1"/>
            <p:nvPr/>
          </p:nvSpPr>
          <p:spPr>
            <a:xfrm>
              <a:off x="940390" y="3621109"/>
              <a:ext cx="1043165" cy="211982"/>
            </a:xfrm>
            <a:prstGeom prst="rect">
              <a:avLst/>
            </a:prstGeom>
          </p:spPr>
          <p:txBody>
            <a:bodyPr lIns="72316" tIns="36160" rIns="72316" bIns="36160"/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ctr" defTabSz="641985">
                <a:lnSpc>
                  <a:spcPct val="800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en-US" sz="2400" dirty="0">
                  <a:solidFill>
                    <a:srgbClr val="7F7F7F"/>
                  </a:solidFill>
                  <a:latin typeface="+mn-ea"/>
                  <a:cs typeface="+mn-ea"/>
                </a:rPr>
                <a:t>footer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369570"/>
            <a:ext cx="2012315" cy="51054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cs typeface="+mn-ea"/>
              </a:rPr>
              <a:t>项目简介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6" name="图片 5" descr="主页面"/>
          <p:cNvPicPr>
            <a:picLocks noChangeAspect="1"/>
          </p:cNvPicPr>
          <p:nvPr/>
        </p:nvPicPr>
        <p:blipFill>
          <a:blip r:embed="rId3"/>
          <a:srcRect l="9760" r="12320"/>
          <a:stretch>
            <a:fillRect/>
          </a:stretch>
        </p:blipFill>
        <p:spPr>
          <a:xfrm>
            <a:off x="5034915" y="1140460"/>
            <a:ext cx="2647315" cy="5469255"/>
          </a:xfrm>
          <a:prstGeom prst="rect">
            <a:avLst/>
          </a:prstGeom>
        </p:spPr>
      </p:pic>
      <p:grpSp>
        <p:nvGrpSpPr>
          <p:cNvPr id="8" name="Group 121"/>
          <p:cNvGrpSpPr/>
          <p:nvPr/>
        </p:nvGrpSpPr>
        <p:grpSpPr>
          <a:xfrm>
            <a:off x="4294075" y="1140513"/>
            <a:ext cx="783640" cy="203188"/>
            <a:chOff x="3074218" y="1415265"/>
            <a:chExt cx="557455" cy="144542"/>
          </a:xfrm>
        </p:grpSpPr>
        <p:cxnSp>
          <p:nvCxnSpPr>
            <p:cNvPr id="9" name="Straight Connector 122"/>
            <p:cNvCxnSpPr/>
            <p:nvPr/>
          </p:nvCxnSpPr>
          <p:spPr>
            <a:xfrm flipH="1">
              <a:off x="3074218" y="1487536"/>
              <a:ext cx="460856" cy="0"/>
            </a:xfrm>
            <a:prstGeom prst="line">
              <a:avLst/>
            </a:prstGeom>
            <a:noFill/>
            <a:ln w="19050" cap="flat" cmpd="sng" algn="ctr">
              <a:solidFill>
                <a:schemeClr val="accent1"/>
              </a:solidFill>
              <a:prstDash val="sysDot"/>
              <a:headEnd type="oval"/>
              <a:tailEnd type="oval"/>
            </a:ln>
            <a:effectLst/>
          </p:spPr>
        </p:cxnSp>
        <p:sp>
          <p:nvSpPr>
            <p:cNvPr id="10" name="Oval 123"/>
            <p:cNvSpPr/>
            <p:nvPr/>
          </p:nvSpPr>
          <p:spPr>
            <a:xfrm>
              <a:off x="3487131" y="1415265"/>
              <a:ext cx="144542" cy="144542"/>
            </a:xfrm>
            <a:prstGeom prst="ellipse">
              <a:avLst/>
            </a:prstGeom>
            <a:solidFill>
              <a:srgbClr val="262626"/>
            </a:solidFill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1284605"/>
              <a:endParaRPr lang="en-US" b="0" kern="0">
                <a:solidFill>
                  <a:srgbClr val="262626"/>
                </a:solidFill>
                <a:latin typeface="Calibri" panose="020F0502020204030204"/>
                <a:cs typeface="+mn-ea"/>
              </a:endParaRPr>
            </a:p>
          </p:txBody>
        </p:sp>
      </p:grpSp>
      <p:sp>
        <p:nvSpPr>
          <p:cNvPr id="11" name="Content Placeholder 2"/>
          <p:cNvSpPr txBox="1"/>
          <p:nvPr/>
        </p:nvSpPr>
        <p:spPr>
          <a:xfrm>
            <a:off x="8466455" y="937260"/>
            <a:ext cx="2978785" cy="345440"/>
          </a:xfrm>
          <a:prstGeom prst="rect">
            <a:avLst/>
          </a:prstGeom>
        </p:spPr>
        <p:txBody>
          <a:bodyPr lIns="72316" tIns="36160" rIns="72316" bIns="36160"/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641985">
              <a:lnSpc>
                <a:spcPct val="80000"/>
              </a:lnSpc>
              <a:buClr>
                <a:srgbClr val="202F3D">
                  <a:lumMod val="75000"/>
                </a:srgbClr>
              </a:buClr>
              <a:defRPr/>
            </a:pPr>
            <a:r>
              <a:rPr lang="zh-CN" altLang="en-US" sz="2400" dirty="0">
                <a:solidFill>
                  <a:srgbClr val="7F7F7F"/>
                </a:solidFill>
                <a:latin typeface="+mn-ea"/>
                <a:cs typeface="+mn-ea"/>
              </a:rPr>
              <a:t>野兽派官方网站主页</a:t>
            </a:r>
          </a:p>
        </p:txBody>
      </p:sp>
      <p:pic>
        <p:nvPicPr>
          <p:cNvPr id="3" name="图片 2" descr="主页面"/>
          <p:cNvPicPr>
            <a:picLocks noChangeAspect="1"/>
          </p:cNvPicPr>
          <p:nvPr/>
        </p:nvPicPr>
        <p:blipFill>
          <a:blip r:embed="rId4"/>
          <a:srcRect l="9687" t="-1760" r="10195" b="-416"/>
          <a:stretch>
            <a:fillRect/>
          </a:stretch>
        </p:blipFill>
        <p:spPr>
          <a:xfrm>
            <a:off x="5106035" y="1096010"/>
            <a:ext cx="2602230" cy="551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bldLvl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96926" y="1862444"/>
            <a:ext cx="2884764" cy="2585044"/>
            <a:chOff x="365549" y="2203431"/>
            <a:chExt cx="2735334" cy="2451139"/>
          </a:xfrm>
        </p:grpSpPr>
        <p:sp>
          <p:nvSpPr>
            <p:cNvPr id="17" name="矩形 17"/>
            <p:cNvSpPr/>
            <p:nvPr/>
          </p:nvSpPr>
          <p:spPr>
            <a:xfrm rot="2700000">
              <a:off x="507646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5549" y="2718242"/>
              <a:ext cx="2735334" cy="1427973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285359" y="2561416"/>
            <a:ext cx="6761636" cy="912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rgbClr val="94A380"/>
                </a:solidFill>
                <a:latin typeface="微软雅黑" panose="020B0503020204020204" pitchFamily="34" charset="-122"/>
              </a:rPr>
              <a:t> 项目整体展示</a:t>
            </a:r>
            <a:endParaRPr lang="zh-CN" altLang="en-US" sz="2800" b="1" dirty="0">
              <a:solidFill>
                <a:srgbClr val="94A38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6562725" y="3413125"/>
            <a:ext cx="4693920" cy="4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000" dirty="0">
                <a:solidFill>
                  <a:srgbClr val="94A380"/>
                </a:solidFill>
                <a:latin typeface="微软雅黑" panose="020B0503020204020204" pitchFamily="34" charset="-122"/>
                <a:sym typeface="+mn-ea"/>
              </a:rPr>
              <a:t>The overall project showcase</a:t>
            </a:r>
            <a:endParaRPr lang="en-US" altLang="zh-CN" sz="200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96926" y="1862444"/>
            <a:ext cx="2884764" cy="2585044"/>
            <a:chOff x="365549" y="2203431"/>
            <a:chExt cx="2735334" cy="2451139"/>
          </a:xfrm>
        </p:grpSpPr>
        <p:sp>
          <p:nvSpPr>
            <p:cNvPr id="17" name="矩形 17"/>
            <p:cNvSpPr/>
            <p:nvPr/>
          </p:nvSpPr>
          <p:spPr>
            <a:xfrm rot="2700000">
              <a:off x="507646" y="2203431"/>
              <a:ext cx="2451139" cy="2451139"/>
            </a:xfrm>
            <a:prstGeom prst="ellipse">
              <a:avLst/>
            </a:prstGeom>
            <a:gradFill flip="none" rotWithShape="1">
              <a:gsLst>
                <a:gs pos="0">
                  <a:srgbClr val="94A380">
                    <a:shade val="67500"/>
                    <a:satMod val="115000"/>
                  </a:srgbClr>
                </a:gs>
                <a:gs pos="100000">
                  <a:srgbClr val="BECD91"/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5549" y="2718242"/>
              <a:ext cx="2735334" cy="1421518"/>
            </a:xfrm>
            <a:prstGeom prst="ellipse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33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633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6216015" y="2513330"/>
            <a:ext cx="6066790" cy="912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5400" b="1" dirty="0">
                <a:solidFill>
                  <a:srgbClr val="94A380"/>
                </a:solidFill>
                <a:latin typeface="微软雅黑" panose="020B0503020204020204" pitchFamily="34" charset="-122"/>
              </a:rPr>
              <a:t> 项目分工成果展示</a:t>
            </a:r>
            <a:endParaRPr lang="zh-CN" altLang="en-US" sz="2800" b="1" dirty="0">
              <a:solidFill>
                <a:srgbClr val="94A38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文本框 9"/>
          <p:cNvSpPr txBox="1">
            <a:spLocks noChangeArrowheads="1"/>
          </p:cNvSpPr>
          <p:nvPr/>
        </p:nvSpPr>
        <p:spPr bwMode="auto">
          <a:xfrm>
            <a:off x="6580505" y="3425825"/>
            <a:ext cx="5428615" cy="40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en-US" altLang="zh-CN" sz="2000">
                <a:solidFill>
                  <a:schemeClr val="tx2"/>
                </a:solidFill>
                <a:latin typeface="微软雅黑" panose="020B0503020204020204" pitchFamily="34" charset="-122"/>
              </a:rPr>
              <a:t>Project division results show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/>
    </p:bldLst>
  </p:timing>
</p:sld>
</file>

<file path=ppt/theme/theme1.xml><?xml version="1.0" encoding="utf-8"?>
<a:theme xmlns:a="http://schemas.openxmlformats.org/drawingml/2006/main" name="1_自定义设计方案">
  <a:themeElements>
    <a:clrScheme name="自定义 2662">
      <a:dk1>
        <a:sysClr val="windowText" lastClr="000000"/>
      </a:dk1>
      <a:lt1>
        <a:sysClr val="window" lastClr="FFFFFF"/>
      </a:lt1>
      <a:dk2>
        <a:srgbClr val="939B87"/>
      </a:dk2>
      <a:lt2>
        <a:srgbClr val="B8CA8A"/>
      </a:lt2>
      <a:accent1>
        <a:srgbClr val="B8CA8A"/>
      </a:accent1>
      <a:accent2>
        <a:srgbClr val="939B87"/>
      </a:accent2>
      <a:accent3>
        <a:srgbClr val="B8CA8A"/>
      </a:accent3>
      <a:accent4>
        <a:srgbClr val="939B87"/>
      </a:accent4>
      <a:accent5>
        <a:srgbClr val="B8CA8A"/>
      </a:accent5>
      <a:accent6>
        <a:srgbClr val="939B87"/>
      </a:accent6>
      <a:hlink>
        <a:srgbClr val="5FC7A4"/>
      </a:hlink>
      <a:folHlink>
        <a:srgbClr val="27757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自定义</PresentationFormat>
  <Paragraphs>100</Paragraphs>
  <Slides>17</Slides>
  <Notes>12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1_自定义设计方案</vt:lpstr>
      <vt:lpstr>PowerPoint 演示文稿</vt:lpstr>
      <vt:lpstr>PowerPoint 演示文稿</vt:lpstr>
      <vt:lpstr>PowerPoint 演示文稿</vt:lpstr>
      <vt:lpstr>团队简介</vt:lpstr>
      <vt:lpstr>成员简介</vt:lpstr>
      <vt:lpstr>PowerPoint 演示文稿</vt:lpstr>
      <vt:lpstr>项目简介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57</cp:revision>
  <dcterms:created xsi:type="dcterms:W3CDTF">2016-10-17T14:00:00Z</dcterms:created>
  <dcterms:modified xsi:type="dcterms:W3CDTF">2018-01-31T06:16:39Z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